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58" r:id="rId14"/>
    <p:sldId id="323" r:id="rId15"/>
    <p:sldId id="257" r:id="rId16"/>
    <p:sldId id="330" r:id="rId17"/>
    <p:sldId id="353" r:id="rId18"/>
    <p:sldId id="360" r:id="rId19"/>
    <p:sldId id="359" r:id="rId20"/>
    <p:sldId id="258" r:id="rId21"/>
    <p:sldId id="344" r:id="rId22"/>
    <p:sldId id="345" r:id="rId23"/>
    <p:sldId id="259" r:id="rId24"/>
    <p:sldId id="309" r:id="rId25"/>
    <p:sldId id="260" r:id="rId26"/>
    <p:sldId id="350" r:id="rId27"/>
    <p:sldId id="261" r:id="rId28"/>
    <p:sldId id="333" r:id="rId29"/>
    <p:sldId id="334" r:id="rId30"/>
    <p:sldId id="335" r:id="rId31"/>
    <p:sldId id="336" r:id="rId32"/>
    <p:sldId id="337" r:id="rId33"/>
    <p:sldId id="262" r:id="rId34"/>
    <p:sldId id="338" r:id="rId35"/>
    <p:sldId id="339" r:id="rId36"/>
    <p:sldId id="340" r:id="rId37"/>
    <p:sldId id="264" r:id="rId38"/>
    <p:sldId id="341" r:id="rId39"/>
    <p:sldId id="342" r:id="rId40"/>
    <p:sldId id="343" r:id="rId41"/>
    <p:sldId id="349" r:id="rId42"/>
    <p:sldId id="351" r:id="rId43"/>
    <p:sldId id="267" r:id="rId44"/>
    <p:sldId id="268" r:id="rId45"/>
    <p:sldId id="352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331" r:id="rId54"/>
    <p:sldId id="276" r:id="rId55"/>
    <p:sldId id="277" r:id="rId56"/>
    <p:sldId id="346" r:id="rId57"/>
    <p:sldId id="278" r:id="rId58"/>
    <p:sldId id="355" r:id="rId59"/>
    <p:sldId id="279" r:id="rId60"/>
    <p:sldId id="280" r:id="rId61"/>
    <p:sldId id="281" r:id="rId62"/>
    <p:sldId id="282" r:id="rId63"/>
    <p:sldId id="283" r:id="rId64"/>
    <p:sldId id="284" r:id="rId65"/>
    <p:sldId id="310" r:id="rId66"/>
    <p:sldId id="311" r:id="rId67"/>
    <p:sldId id="285" r:id="rId68"/>
    <p:sldId id="332" r:id="rId69"/>
    <p:sldId id="286" r:id="rId70"/>
    <p:sldId id="356" r:id="rId71"/>
    <p:sldId id="324" r:id="rId72"/>
    <p:sldId id="287" r:id="rId73"/>
    <p:sldId id="288" r:id="rId74"/>
    <p:sldId id="289" r:id="rId75"/>
    <p:sldId id="290" r:id="rId76"/>
    <p:sldId id="291" r:id="rId77"/>
    <p:sldId id="292" r:id="rId78"/>
    <p:sldId id="293" r:id="rId79"/>
    <p:sldId id="357" r:id="rId80"/>
    <p:sldId id="294" r:id="rId81"/>
    <p:sldId id="295" r:id="rId82"/>
    <p:sldId id="329" r:id="rId83"/>
    <p:sldId id="325" r:id="rId84"/>
    <p:sldId id="297" r:id="rId85"/>
    <p:sldId id="298" r:id="rId86"/>
    <p:sldId id="326" r:id="rId87"/>
    <p:sldId id="300" r:id="rId88"/>
    <p:sldId id="327" r:id="rId89"/>
    <p:sldId id="328" r:id="rId90"/>
    <p:sldId id="302" r:id="rId9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98785-3297-4192-A2EC-316CEEAC0D5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2271F78-D871-489B-800A-6AC02D2024A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КРОВЬ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9905889B-1265-42AD-A1E5-357D5D518EAF}" type="parTrans" cxnId="{535F2A52-B4DA-45D3-A114-B6EF1F629832}">
      <dgm:prSet/>
      <dgm:spPr/>
      <dgm:t>
        <a:bodyPr/>
        <a:lstStyle/>
        <a:p>
          <a:endParaRPr lang="ru-RU"/>
        </a:p>
      </dgm:t>
    </dgm:pt>
    <dgm:pt modelId="{F5C175EC-6C21-4F8B-A94D-107FF05DCE15}" type="sibTrans" cxnId="{535F2A52-B4DA-45D3-A114-B6EF1F629832}">
      <dgm:prSet/>
      <dgm:spPr/>
      <dgm:t>
        <a:bodyPr/>
        <a:lstStyle/>
        <a:p>
          <a:endParaRPr lang="ru-RU"/>
        </a:p>
      </dgm:t>
    </dgm:pt>
    <dgm:pt modelId="{72158114-4B37-4572-8F27-7A3AF309637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ПЛАЗМА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55-60%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AC51C057-75A3-4501-82D8-9DEC7DCBE957}" type="parTrans" cxnId="{6A60F330-BA07-4699-82D6-0200835BDCEA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F15DE76-1E97-4F10-8BB7-DAA7208E7178}" type="sibTrans" cxnId="{6A60F330-BA07-4699-82D6-0200835BDCEA}">
      <dgm:prSet/>
      <dgm:spPr/>
      <dgm:t>
        <a:bodyPr/>
        <a:lstStyle/>
        <a:p>
          <a:endParaRPr lang="ru-RU"/>
        </a:p>
      </dgm:t>
    </dgm:pt>
    <dgm:pt modelId="{E4440AC1-EF97-4F35-8551-72E9A76BAAC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ФОРМЕННЫЕ ЭЛЕМЕНТЫ КРОВИ</a:t>
          </a:r>
        </a:p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40-45%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E47FCE4-EF52-4A53-A11E-90C8DD22E9A2}" type="parTrans" cxnId="{290E2075-C1F5-48EE-99A9-2EA2D8E4C15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100D4F5-D0DF-41AE-B053-5066A3D057D0}" type="sibTrans" cxnId="{290E2075-C1F5-48EE-99A9-2EA2D8E4C158}">
      <dgm:prSet/>
      <dgm:spPr/>
      <dgm:t>
        <a:bodyPr/>
        <a:lstStyle/>
        <a:p>
          <a:endParaRPr lang="ru-RU"/>
        </a:p>
      </dgm:t>
    </dgm:pt>
    <dgm:pt modelId="{C878F5D9-6346-4EB6-A633-D12FBE32363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ТРОМБОЦИТЫ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9AD6C0E-C9FF-478E-BB43-56F257E77550}" type="parTrans" cxnId="{3BD361D2-7C59-40BC-8431-F1F41BA233CA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ACC7FE4-87F3-4455-9940-7602EE6E18F7}" type="sibTrans" cxnId="{3BD361D2-7C59-40BC-8431-F1F41BA233CA}">
      <dgm:prSet/>
      <dgm:spPr/>
      <dgm:t>
        <a:bodyPr/>
        <a:lstStyle/>
        <a:p>
          <a:endParaRPr lang="ru-RU"/>
        </a:p>
      </dgm:t>
    </dgm:pt>
    <dgm:pt modelId="{C66A13D3-F27E-45BD-9B85-3335640754C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ЛЕЙКОЦИТЫ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BFC8FF0E-6E4D-42AC-9C9E-2EA0E363E0AB}" type="parTrans" cxnId="{55BF8D7C-9384-4249-A861-5B2FDDCC7B2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741A3A9-D450-4FF0-933B-209F2DC5E3F1}" type="sibTrans" cxnId="{55BF8D7C-9384-4249-A861-5B2FDDCC7B2B}">
      <dgm:prSet/>
      <dgm:spPr/>
      <dgm:t>
        <a:bodyPr/>
        <a:lstStyle/>
        <a:p>
          <a:endParaRPr lang="ru-RU"/>
        </a:p>
      </dgm:t>
    </dgm:pt>
    <dgm:pt modelId="{8D339D98-DB7B-4821-AD58-E90F22308F4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ЭРИТРОЦИТЫ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1DF37A61-4755-4902-959E-24D4E07972F3}" type="parTrans" cxnId="{3420981A-7F59-465B-A2F8-1B24780D92C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4F44004-E38A-4CEF-B5E4-0C9DB0F2B39D}" type="sibTrans" cxnId="{3420981A-7F59-465B-A2F8-1B24780D92CE}">
      <dgm:prSet/>
      <dgm:spPr/>
      <dgm:t>
        <a:bodyPr/>
        <a:lstStyle/>
        <a:p>
          <a:endParaRPr lang="ru-RU"/>
        </a:p>
      </dgm:t>
    </dgm:pt>
    <dgm:pt modelId="{F30D2CE4-F48B-41CA-8392-11C9F13508B6}" type="pres">
      <dgm:prSet presAssocID="{F7C98785-3297-4192-A2EC-316CEEAC0D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EBAD90-12C6-47C9-9202-1821235B7DCC}" type="pres">
      <dgm:prSet presAssocID="{22271F78-D871-489B-800A-6AC02D2024A5}" presName="root1" presStyleCnt="0"/>
      <dgm:spPr/>
    </dgm:pt>
    <dgm:pt modelId="{91F76141-CBCF-408B-960A-FF9469ECEBED}" type="pres">
      <dgm:prSet presAssocID="{22271F78-D871-489B-800A-6AC02D2024A5}" presName="LevelOneTextNode" presStyleLbl="node0" presStyleIdx="0" presStyleCnt="1" custLinFactNeighborX="-1580" custLinFactNeighborY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AF7388-8A67-491A-A903-6BAF05C8D89C}" type="pres">
      <dgm:prSet presAssocID="{22271F78-D871-489B-800A-6AC02D2024A5}" presName="level2hierChild" presStyleCnt="0"/>
      <dgm:spPr/>
    </dgm:pt>
    <dgm:pt modelId="{35749D16-69EA-4CBB-AEB1-1A5551DD9F20}" type="pres">
      <dgm:prSet presAssocID="{AC51C057-75A3-4501-82D8-9DEC7DCBE95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A90DE6E-CB7A-41EA-A371-12B6C8E16CD0}" type="pres">
      <dgm:prSet presAssocID="{AC51C057-75A3-4501-82D8-9DEC7DCBE95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915B56B-9950-4C2C-BD96-94C5BEC0D4EA}" type="pres">
      <dgm:prSet presAssocID="{72158114-4B37-4572-8F27-7A3AF309637B}" presName="root2" presStyleCnt="0"/>
      <dgm:spPr/>
    </dgm:pt>
    <dgm:pt modelId="{EB5975BA-5E87-475D-9745-DB6B6DCDFF54}" type="pres">
      <dgm:prSet presAssocID="{72158114-4B37-4572-8F27-7A3AF309637B}" presName="LevelTwoTextNode" presStyleLbl="node2" presStyleIdx="0" presStyleCnt="2" custLinFactNeighborX="-4312" custLinFactNeighborY="-8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8B25B-A72A-46E3-A8FB-A8CBA368F496}" type="pres">
      <dgm:prSet presAssocID="{72158114-4B37-4572-8F27-7A3AF309637B}" presName="level3hierChild" presStyleCnt="0"/>
      <dgm:spPr/>
    </dgm:pt>
    <dgm:pt modelId="{33585F61-C916-4D9D-B7FA-60290978DB17}" type="pres">
      <dgm:prSet presAssocID="{0E47FCE4-EF52-4A53-A11E-90C8DD22E9A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499FAF1-4EAB-40DD-8D64-BA72A7A69A3D}" type="pres">
      <dgm:prSet presAssocID="{0E47FCE4-EF52-4A53-A11E-90C8DD22E9A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E7F876B-E0FB-4B58-9046-60722A783F76}" type="pres">
      <dgm:prSet presAssocID="{E4440AC1-EF97-4F35-8551-72E9A76BAAC5}" presName="root2" presStyleCnt="0"/>
      <dgm:spPr/>
    </dgm:pt>
    <dgm:pt modelId="{A1959693-CF63-4CD5-92CB-61DB9AD5E2EB}" type="pres">
      <dgm:prSet presAssocID="{E4440AC1-EF97-4F35-8551-72E9A76BAAC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6C5FF-3B4E-4B87-A1C8-972C62BA1C4B}" type="pres">
      <dgm:prSet presAssocID="{E4440AC1-EF97-4F35-8551-72E9A76BAAC5}" presName="level3hierChild" presStyleCnt="0"/>
      <dgm:spPr/>
    </dgm:pt>
    <dgm:pt modelId="{1DF5E5B5-30DF-4BFD-86A3-679FAC31951A}" type="pres">
      <dgm:prSet presAssocID="{1DF37A61-4755-4902-959E-24D4E07972F3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ECC09CE0-6104-466D-B24B-527AE23C1049}" type="pres">
      <dgm:prSet presAssocID="{1DF37A61-4755-4902-959E-24D4E07972F3}" presName="connTx" presStyleLbl="parChTrans1D3" presStyleIdx="0" presStyleCnt="3"/>
      <dgm:spPr/>
      <dgm:t>
        <a:bodyPr/>
        <a:lstStyle/>
        <a:p>
          <a:endParaRPr lang="ru-RU"/>
        </a:p>
      </dgm:t>
    </dgm:pt>
    <dgm:pt modelId="{32D04EF3-25B9-49E7-AA84-C810D3F212BB}" type="pres">
      <dgm:prSet presAssocID="{8D339D98-DB7B-4821-AD58-E90F22308F46}" presName="root2" presStyleCnt="0"/>
      <dgm:spPr/>
    </dgm:pt>
    <dgm:pt modelId="{7DB45015-4DA2-46EE-98CF-82123C3FED94}" type="pres">
      <dgm:prSet presAssocID="{8D339D98-DB7B-4821-AD58-E90F22308F4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A56D3-1311-4ABC-9621-FE559BD0F413}" type="pres">
      <dgm:prSet presAssocID="{8D339D98-DB7B-4821-AD58-E90F22308F46}" presName="level3hierChild" presStyleCnt="0"/>
      <dgm:spPr/>
    </dgm:pt>
    <dgm:pt modelId="{D6A2530B-0802-4521-810D-4B8C3BD31AD7}" type="pres">
      <dgm:prSet presAssocID="{BFC8FF0E-6E4D-42AC-9C9E-2EA0E363E0A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5E1266AD-66DA-4BDB-A89C-FC837FDEF939}" type="pres">
      <dgm:prSet presAssocID="{BFC8FF0E-6E4D-42AC-9C9E-2EA0E363E0A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A0041A1E-783D-4495-8DF6-1731722EDED6}" type="pres">
      <dgm:prSet presAssocID="{C66A13D3-F27E-45BD-9B85-3335640754C5}" presName="root2" presStyleCnt="0"/>
      <dgm:spPr/>
    </dgm:pt>
    <dgm:pt modelId="{0BC32EEC-271C-4328-B0CF-E285A32C051E}" type="pres">
      <dgm:prSet presAssocID="{C66A13D3-F27E-45BD-9B85-3335640754C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11A24-8CC3-4FD6-BD7F-176CF61B182F}" type="pres">
      <dgm:prSet presAssocID="{C66A13D3-F27E-45BD-9B85-3335640754C5}" presName="level3hierChild" presStyleCnt="0"/>
      <dgm:spPr/>
    </dgm:pt>
    <dgm:pt modelId="{89CEDE56-2D59-4FE5-BA1B-C6A928012066}" type="pres">
      <dgm:prSet presAssocID="{09AD6C0E-C9FF-478E-BB43-56F257E7755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4D6322E-47F2-4D4F-A476-1829D4F00AC6}" type="pres">
      <dgm:prSet presAssocID="{09AD6C0E-C9FF-478E-BB43-56F257E7755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C7EF11E-D2B3-468E-91BF-B0633D59718B}" type="pres">
      <dgm:prSet presAssocID="{C878F5D9-6346-4EB6-A633-D12FBE32363B}" presName="root2" presStyleCnt="0"/>
      <dgm:spPr/>
    </dgm:pt>
    <dgm:pt modelId="{D720DD92-D90F-4272-9C3F-755C5CAA70E9}" type="pres">
      <dgm:prSet presAssocID="{C878F5D9-6346-4EB6-A633-D12FBE32363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E59DB4-7CC1-4367-A7B3-C58180E98F48}" type="pres">
      <dgm:prSet presAssocID="{C878F5D9-6346-4EB6-A633-D12FBE32363B}" presName="level3hierChild" presStyleCnt="0"/>
      <dgm:spPr/>
    </dgm:pt>
  </dgm:ptLst>
  <dgm:cxnLst>
    <dgm:cxn modelId="{7A0BE81B-F6D1-40BF-B644-7B471130FF43}" type="presOf" srcId="{F7C98785-3297-4192-A2EC-316CEEAC0D58}" destId="{F30D2CE4-F48B-41CA-8392-11C9F13508B6}" srcOrd="0" destOrd="0" presId="urn:microsoft.com/office/officeart/2005/8/layout/hierarchy2"/>
    <dgm:cxn modelId="{290E2075-C1F5-48EE-99A9-2EA2D8E4C158}" srcId="{22271F78-D871-489B-800A-6AC02D2024A5}" destId="{E4440AC1-EF97-4F35-8551-72E9A76BAAC5}" srcOrd="1" destOrd="0" parTransId="{0E47FCE4-EF52-4A53-A11E-90C8DD22E9A2}" sibTransId="{A100D4F5-D0DF-41AE-B053-5066A3D057D0}"/>
    <dgm:cxn modelId="{403B7556-C455-4384-BB01-56A82EC07D20}" type="presOf" srcId="{AC51C057-75A3-4501-82D8-9DEC7DCBE957}" destId="{AA90DE6E-CB7A-41EA-A371-12B6C8E16CD0}" srcOrd="1" destOrd="0" presId="urn:microsoft.com/office/officeart/2005/8/layout/hierarchy2"/>
    <dgm:cxn modelId="{1D326353-8F61-4885-93BA-8863814593B7}" type="presOf" srcId="{BFC8FF0E-6E4D-42AC-9C9E-2EA0E363E0AB}" destId="{5E1266AD-66DA-4BDB-A89C-FC837FDEF939}" srcOrd="1" destOrd="0" presId="urn:microsoft.com/office/officeart/2005/8/layout/hierarchy2"/>
    <dgm:cxn modelId="{33CD47EC-B5CF-4133-AC2D-9AF292BD747E}" type="presOf" srcId="{1DF37A61-4755-4902-959E-24D4E07972F3}" destId="{1DF5E5B5-30DF-4BFD-86A3-679FAC31951A}" srcOrd="0" destOrd="0" presId="urn:microsoft.com/office/officeart/2005/8/layout/hierarchy2"/>
    <dgm:cxn modelId="{503AF3F5-8848-4ACA-8557-E66BF0BDF824}" type="presOf" srcId="{C66A13D3-F27E-45BD-9B85-3335640754C5}" destId="{0BC32EEC-271C-4328-B0CF-E285A32C051E}" srcOrd="0" destOrd="0" presId="urn:microsoft.com/office/officeart/2005/8/layout/hierarchy2"/>
    <dgm:cxn modelId="{55BF8D7C-9384-4249-A861-5B2FDDCC7B2B}" srcId="{E4440AC1-EF97-4F35-8551-72E9A76BAAC5}" destId="{C66A13D3-F27E-45BD-9B85-3335640754C5}" srcOrd="1" destOrd="0" parTransId="{BFC8FF0E-6E4D-42AC-9C9E-2EA0E363E0AB}" sibTransId="{6741A3A9-D450-4FF0-933B-209F2DC5E3F1}"/>
    <dgm:cxn modelId="{509181B2-80A2-4B45-A662-CAED04E77633}" type="presOf" srcId="{BFC8FF0E-6E4D-42AC-9C9E-2EA0E363E0AB}" destId="{D6A2530B-0802-4521-810D-4B8C3BD31AD7}" srcOrd="0" destOrd="0" presId="urn:microsoft.com/office/officeart/2005/8/layout/hierarchy2"/>
    <dgm:cxn modelId="{9CF8BE75-0048-42EE-9AE2-604FA015F7F4}" type="presOf" srcId="{09AD6C0E-C9FF-478E-BB43-56F257E77550}" destId="{89CEDE56-2D59-4FE5-BA1B-C6A928012066}" srcOrd="0" destOrd="0" presId="urn:microsoft.com/office/officeart/2005/8/layout/hierarchy2"/>
    <dgm:cxn modelId="{3CB0D9ED-11C2-4D9F-9995-DED28A7DA9BE}" type="presOf" srcId="{E4440AC1-EF97-4F35-8551-72E9A76BAAC5}" destId="{A1959693-CF63-4CD5-92CB-61DB9AD5E2EB}" srcOrd="0" destOrd="0" presId="urn:microsoft.com/office/officeart/2005/8/layout/hierarchy2"/>
    <dgm:cxn modelId="{1C8F44FA-C463-4E63-BD5B-A60692C97466}" type="presOf" srcId="{AC51C057-75A3-4501-82D8-9DEC7DCBE957}" destId="{35749D16-69EA-4CBB-AEB1-1A5551DD9F20}" srcOrd="0" destOrd="0" presId="urn:microsoft.com/office/officeart/2005/8/layout/hierarchy2"/>
    <dgm:cxn modelId="{C08E06E0-A984-46C7-AAE1-344818F13EC0}" type="presOf" srcId="{09AD6C0E-C9FF-478E-BB43-56F257E77550}" destId="{74D6322E-47F2-4D4F-A476-1829D4F00AC6}" srcOrd="1" destOrd="0" presId="urn:microsoft.com/office/officeart/2005/8/layout/hierarchy2"/>
    <dgm:cxn modelId="{234FD399-F0E1-4409-B9A4-9D5B87F8F78A}" type="presOf" srcId="{C878F5D9-6346-4EB6-A633-D12FBE32363B}" destId="{D720DD92-D90F-4272-9C3F-755C5CAA70E9}" srcOrd="0" destOrd="0" presId="urn:microsoft.com/office/officeart/2005/8/layout/hierarchy2"/>
    <dgm:cxn modelId="{3420981A-7F59-465B-A2F8-1B24780D92CE}" srcId="{E4440AC1-EF97-4F35-8551-72E9A76BAAC5}" destId="{8D339D98-DB7B-4821-AD58-E90F22308F46}" srcOrd="0" destOrd="0" parTransId="{1DF37A61-4755-4902-959E-24D4E07972F3}" sibTransId="{84F44004-E38A-4CEF-B5E4-0C9DB0F2B39D}"/>
    <dgm:cxn modelId="{D750C06A-AF2F-4DBB-89D6-B984C4361F19}" type="presOf" srcId="{22271F78-D871-489B-800A-6AC02D2024A5}" destId="{91F76141-CBCF-408B-960A-FF9469ECEBED}" srcOrd="0" destOrd="0" presId="urn:microsoft.com/office/officeart/2005/8/layout/hierarchy2"/>
    <dgm:cxn modelId="{68D70A06-1566-48F7-AE06-BCA8DAF11C5D}" type="presOf" srcId="{8D339D98-DB7B-4821-AD58-E90F22308F46}" destId="{7DB45015-4DA2-46EE-98CF-82123C3FED94}" srcOrd="0" destOrd="0" presId="urn:microsoft.com/office/officeart/2005/8/layout/hierarchy2"/>
    <dgm:cxn modelId="{C6510D6C-FCE8-44A1-BBAD-E1FCB223A338}" type="presOf" srcId="{0E47FCE4-EF52-4A53-A11E-90C8DD22E9A2}" destId="{33585F61-C916-4D9D-B7FA-60290978DB17}" srcOrd="0" destOrd="0" presId="urn:microsoft.com/office/officeart/2005/8/layout/hierarchy2"/>
    <dgm:cxn modelId="{E780D91C-79DF-404B-8EA6-C4E694FF5E5A}" type="presOf" srcId="{1DF37A61-4755-4902-959E-24D4E07972F3}" destId="{ECC09CE0-6104-466D-B24B-527AE23C1049}" srcOrd="1" destOrd="0" presId="urn:microsoft.com/office/officeart/2005/8/layout/hierarchy2"/>
    <dgm:cxn modelId="{94F4A70F-9878-4318-8E01-87FF3EF1CB47}" type="presOf" srcId="{0E47FCE4-EF52-4A53-A11E-90C8DD22E9A2}" destId="{6499FAF1-4EAB-40DD-8D64-BA72A7A69A3D}" srcOrd="1" destOrd="0" presId="urn:microsoft.com/office/officeart/2005/8/layout/hierarchy2"/>
    <dgm:cxn modelId="{6A60F330-BA07-4699-82D6-0200835BDCEA}" srcId="{22271F78-D871-489B-800A-6AC02D2024A5}" destId="{72158114-4B37-4572-8F27-7A3AF309637B}" srcOrd="0" destOrd="0" parTransId="{AC51C057-75A3-4501-82D8-9DEC7DCBE957}" sibTransId="{1F15DE76-1E97-4F10-8BB7-DAA7208E7178}"/>
    <dgm:cxn modelId="{535F2A52-B4DA-45D3-A114-B6EF1F629832}" srcId="{F7C98785-3297-4192-A2EC-316CEEAC0D58}" destId="{22271F78-D871-489B-800A-6AC02D2024A5}" srcOrd="0" destOrd="0" parTransId="{9905889B-1265-42AD-A1E5-357D5D518EAF}" sibTransId="{F5C175EC-6C21-4F8B-A94D-107FF05DCE15}"/>
    <dgm:cxn modelId="{3BD361D2-7C59-40BC-8431-F1F41BA233CA}" srcId="{E4440AC1-EF97-4F35-8551-72E9A76BAAC5}" destId="{C878F5D9-6346-4EB6-A633-D12FBE32363B}" srcOrd="2" destOrd="0" parTransId="{09AD6C0E-C9FF-478E-BB43-56F257E77550}" sibTransId="{AACC7FE4-87F3-4455-9940-7602EE6E18F7}"/>
    <dgm:cxn modelId="{37183229-A879-4F47-B135-06CDF98FD5C0}" type="presOf" srcId="{72158114-4B37-4572-8F27-7A3AF309637B}" destId="{EB5975BA-5E87-475D-9745-DB6B6DCDFF54}" srcOrd="0" destOrd="0" presId="urn:microsoft.com/office/officeart/2005/8/layout/hierarchy2"/>
    <dgm:cxn modelId="{159977B6-9092-447C-9AF2-C8521379894B}" type="presParOf" srcId="{F30D2CE4-F48B-41CA-8392-11C9F13508B6}" destId="{C3EBAD90-12C6-47C9-9202-1821235B7DCC}" srcOrd="0" destOrd="0" presId="urn:microsoft.com/office/officeart/2005/8/layout/hierarchy2"/>
    <dgm:cxn modelId="{F95C7C36-6D90-4B95-98BC-176BE3C7FBDF}" type="presParOf" srcId="{C3EBAD90-12C6-47C9-9202-1821235B7DCC}" destId="{91F76141-CBCF-408B-960A-FF9469ECEBED}" srcOrd="0" destOrd="0" presId="urn:microsoft.com/office/officeart/2005/8/layout/hierarchy2"/>
    <dgm:cxn modelId="{DA826F53-281D-4E44-9A06-953328FF2EC9}" type="presParOf" srcId="{C3EBAD90-12C6-47C9-9202-1821235B7DCC}" destId="{C2AF7388-8A67-491A-A903-6BAF05C8D89C}" srcOrd="1" destOrd="0" presId="urn:microsoft.com/office/officeart/2005/8/layout/hierarchy2"/>
    <dgm:cxn modelId="{E335BC14-5BDE-40F2-BE3F-9C5AFF4F5DC1}" type="presParOf" srcId="{C2AF7388-8A67-491A-A903-6BAF05C8D89C}" destId="{35749D16-69EA-4CBB-AEB1-1A5551DD9F20}" srcOrd="0" destOrd="0" presId="urn:microsoft.com/office/officeart/2005/8/layout/hierarchy2"/>
    <dgm:cxn modelId="{389B6A4D-9E2A-48DC-860B-07AA07967D2C}" type="presParOf" srcId="{35749D16-69EA-4CBB-AEB1-1A5551DD9F20}" destId="{AA90DE6E-CB7A-41EA-A371-12B6C8E16CD0}" srcOrd="0" destOrd="0" presId="urn:microsoft.com/office/officeart/2005/8/layout/hierarchy2"/>
    <dgm:cxn modelId="{11DCF694-A7AD-4CD8-9D94-A779E166EDB6}" type="presParOf" srcId="{C2AF7388-8A67-491A-A903-6BAF05C8D89C}" destId="{B915B56B-9950-4C2C-BD96-94C5BEC0D4EA}" srcOrd="1" destOrd="0" presId="urn:microsoft.com/office/officeart/2005/8/layout/hierarchy2"/>
    <dgm:cxn modelId="{71B34AC0-1013-455C-9752-DAC4A05089D7}" type="presParOf" srcId="{B915B56B-9950-4C2C-BD96-94C5BEC0D4EA}" destId="{EB5975BA-5E87-475D-9745-DB6B6DCDFF54}" srcOrd="0" destOrd="0" presId="urn:microsoft.com/office/officeart/2005/8/layout/hierarchy2"/>
    <dgm:cxn modelId="{CF4C273F-2DEB-425D-8C29-25CA24F75F03}" type="presParOf" srcId="{B915B56B-9950-4C2C-BD96-94C5BEC0D4EA}" destId="{D028B25B-A72A-46E3-A8FB-A8CBA368F496}" srcOrd="1" destOrd="0" presId="urn:microsoft.com/office/officeart/2005/8/layout/hierarchy2"/>
    <dgm:cxn modelId="{8C03BF57-6F86-4F30-B8AB-F23DE16ED203}" type="presParOf" srcId="{C2AF7388-8A67-491A-A903-6BAF05C8D89C}" destId="{33585F61-C916-4D9D-B7FA-60290978DB17}" srcOrd="2" destOrd="0" presId="urn:microsoft.com/office/officeart/2005/8/layout/hierarchy2"/>
    <dgm:cxn modelId="{424AA33A-0AAC-4868-A644-9C6FD5614CB1}" type="presParOf" srcId="{33585F61-C916-4D9D-B7FA-60290978DB17}" destId="{6499FAF1-4EAB-40DD-8D64-BA72A7A69A3D}" srcOrd="0" destOrd="0" presId="urn:microsoft.com/office/officeart/2005/8/layout/hierarchy2"/>
    <dgm:cxn modelId="{6CE90B04-48FC-4345-A7CA-99E76C979C9B}" type="presParOf" srcId="{C2AF7388-8A67-491A-A903-6BAF05C8D89C}" destId="{7E7F876B-E0FB-4B58-9046-60722A783F76}" srcOrd="3" destOrd="0" presId="urn:microsoft.com/office/officeart/2005/8/layout/hierarchy2"/>
    <dgm:cxn modelId="{65D73EEA-796E-4A3A-B8D0-1A0D700D776A}" type="presParOf" srcId="{7E7F876B-E0FB-4B58-9046-60722A783F76}" destId="{A1959693-CF63-4CD5-92CB-61DB9AD5E2EB}" srcOrd="0" destOrd="0" presId="urn:microsoft.com/office/officeart/2005/8/layout/hierarchy2"/>
    <dgm:cxn modelId="{5D5E7BD6-A9A3-4B1B-8687-80F04E33840E}" type="presParOf" srcId="{7E7F876B-E0FB-4B58-9046-60722A783F76}" destId="{6976C5FF-3B4E-4B87-A1C8-972C62BA1C4B}" srcOrd="1" destOrd="0" presId="urn:microsoft.com/office/officeart/2005/8/layout/hierarchy2"/>
    <dgm:cxn modelId="{C7DF21E4-4B7F-46B1-8CB6-5114D00A80A7}" type="presParOf" srcId="{6976C5FF-3B4E-4B87-A1C8-972C62BA1C4B}" destId="{1DF5E5B5-30DF-4BFD-86A3-679FAC31951A}" srcOrd="0" destOrd="0" presId="urn:microsoft.com/office/officeart/2005/8/layout/hierarchy2"/>
    <dgm:cxn modelId="{FAA2A1A8-D9A7-4EB1-A00F-FFFFBEE6D861}" type="presParOf" srcId="{1DF5E5B5-30DF-4BFD-86A3-679FAC31951A}" destId="{ECC09CE0-6104-466D-B24B-527AE23C1049}" srcOrd="0" destOrd="0" presId="urn:microsoft.com/office/officeart/2005/8/layout/hierarchy2"/>
    <dgm:cxn modelId="{2C289466-7868-42C1-AAA9-2904C5C24990}" type="presParOf" srcId="{6976C5FF-3B4E-4B87-A1C8-972C62BA1C4B}" destId="{32D04EF3-25B9-49E7-AA84-C810D3F212BB}" srcOrd="1" destOrd="0" presId="urn:microsoft.com/office/officeart/2005/8/layout/hierarchy2"/>
    <dgm:cxn modelId="{CAF71AA7-1C6D-48C9-897F-32714D88E2C6}" type="presParOf" srcId="{32D04EF3-25B9-49E7-AA84-C810D3F212BB}" destId="{7DB45015-4DA2-46EE-98CF-82123C3FED94}" srcOrd="0" destOrd="0" presId="urn:microsoft.com/office/officeart/2005/8/layout/hierarchy2"/>
    <dgm:cxn modelId="{66D77C3B-0820-4E7A-A0B3-D00EEA777387}" type="presParOf" srcId="{32D04EF3-25B9-49E7-AA84-C810D3F212BB}" destId="{4A5A56D3-1311-4ABC-9621-FE559BD0F413}" srcOrd="1" destOrd="0" presId="urn:microsoft.com/office/officeart/2005/8/layout/hierarchy2"/>
    <dgm:cxn modelId="{7EA619D7-90AC-4F0A-8BAB-095006014EFD}" type="presParOf" srcId="{6976C5FF-3B4E-4B87-A1C8-972C62BA1C4B}" destId="{D6A2530B-0802-4521-810D-4B8C3BD31AD7}" srcOrd="2" destOrd="0" presId="urn:microsoft.com/office/officeart/2005/8/layout/hierarchy2"/>
    <dgm:cxn modelId="{90FD1D6E-64EE-4021-A456-CB3124DF2EB9}" type="presParOf" srcId="{D6A2530B-0802-4521-810D-4B8C3BD31AD7}" destId="{5E1266AD-66DA-4BDB-A89C-FC837FDEF939}" srcOrd="0" destOrd="0" presId="urn:microsoft.com/office/officeart/2005/8/layout/hierarchy2"/>
    <dgm:cxn modelId="{E9024EB3-F7FB-4A2A-9694-F63BBA71F886}" type="presParOf" srcId="{6976C5FF-3B4E-4B87-A1C8-972C62BA1C4B}" destId="{A0041A1E-783D-4495-8DF6-1731722EDED6}" srcOrd="3" destOrd="0" presId="urn:microsoft.com/office/officeart/2005/8/layout/hierarchy2"/>
    <dgm:cxn modelId="{994C3814-FC34-4DC6-BABD-91B1FA61EC64}" type="presParOf" srcId="{A0041A1E-783D-4495-8DF6-1731722EDED6}" destId="{0BC32EEC-271C-4328-B0CF-E285A32C051E}" srcOrd="0" destOrd="0" presId="urn:microsoft.com/office/officeart/2005/8/layout/hierarchy2"/>
    <dgm:cxn modelId="{E9F4F0A4-AF82-40CD-A878-5384840D1557}" type="presParOf" srcId="{A0041A1E-783D-4495-8DF6-1731722EDED6}" destId="{CE511A24-8CC3-4FD6-BD7F-176CF61B182F}" srcOrd="1" destOrd="0" presId="urn:microsoft.com/office/officeart/2005/8/layout/hierarchy2"/>
    <dgm:cxn modelId="{C238D31D-2F7B-4E8B-B8BE-0E1061CC506D}" type="presParOf" srcId="{6976C5FF-3B4E-4B87-A1C8-972C62BA1C4B}" destId="{89CEDE56-2D59-4FE5-BA1B-C6A928012066}" srcOrd="4" destOrd="0" presId="urn:microsoft.com/office/officeart/2005/8/layout/hierarchy2"/>
    <dgm:cxn modelId="{FBD4D627-717F-479E-89EF-675FAA8FC90E}" type="presParOf" srcId="{89CEDE56-2D59-4FE5-BA1B-C6A928012066}" destId="{74D6322E-47F2-4D4F-A476-1829D4F00AC6}" srcOrd="0" destOrd="0" presId="urn:microsoft.com/office/officeart/2005/8/layout/hierarchy2"/>
    <dgm:cxn modelId="{6298BB9E-8296-45AE-9F33-68457ABFB30F}" type="presParOf" srcId="{6976C5FF-3B4E-4B87-A1C8-972C62BA1C4B}" destId="{FC7EF11E-D2B3-468E-91BF-B0633D59718B}" srcOrd="5" destOrd="0" presId="urn:microsoft.com/office/officeart/2005/8/layout/hierarchy2"/>
    <dgm:cxn modelId="{64C0220E-039C-4EEF-8010-EC1EE61D60D7}" type="presParOf" srcId="{FC7EF11E-D2B3-468E-91BF-B0633D59718B}" destId="{D720DD92-D90F-4272-9C3F-755C5CAA70E9}" srcOrd="0" destOrd="0" presId="urn:microsoft.com/office/officeart/2005/8/layout/hierarchy2"/>
    <dgm:cxn modelId="{0A54A59D-2150-481F-9486-F23FF57685C7}" type="presParOf" srcId="{FC7EF11E-D2B3-468E-91BF-B0633D59718B}" destId="{59E59DB4-7CC1-4367-A7B3-C58180E98F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47F6F-A748-4BFF-86EF-6EC97CE64EC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A77ACB-4563-4EC3-805B-797CE481FF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Форменные элементы крови</a:t>
          </a:r>
          <a:endParaRPr lang="ru-RU" sz="2400" b="1" dirty="0"/>
        </a:p>
      </dgm:t>
    </dgm:pt>
    <dgm:pt modelId="{FEBA71C4-0EB5-4893-B9DB-49A60420FC4C}" type="parTrans" cxnId="{DF02C4EC-E6C4-46AB-8A89-60FDB35AF14E}">
      <dgm:prSet/>
      <dgm:spPr/>
      <dgm:t>
        <a:bodyPr/>
        <a:lstStyle/>
        <a:p>
          <a:endParaRPr lang="ru-RU"/>
        </a:p>
      </dgm:t>
    </dgm:pt>
    <dgm:pt modelId="{E90280C0-B647-4C1A-99FD-3A83C4CA2BEC}" type="sibTrans" cxnId="{DF02C4EC-E6C4-46AB-8A89-60FDB35AF14E}">
      <dgm:prSet/>
      <dgm:spPr/>
      <dgm:t>
        <a:bodyPr/>
        <a:lstStyle/>
        <a:p>
          <a:endParaRPr lang="ru-RU"/>
        </a:p>
      </dgm:t>
    </dgm:pt>
    <dgm:pt modelId="{9E3DC316-E286-4397-A353-809A2C6D6E2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эритроциты</a:t>
          </a:r>
          <a:endParaRPr lang="ru-RU" sz="2400" b="1" dirty="0"/>
        </a:p>
      </dgm:t>
    </dgm:pt>
    <dgm:pt modelId="{E318E5F3-0BB3-49C8-9F1C-E78EF68A7BF2}" type="parTrans" cxnId="{47EAEB72-2946-4150-A1F9-0AC14848CEE6}">
      <dgm:prSet/>
      <dgm:spPr/>
      <dgm:t>
        <a:bodyPr/>
        <a:lstStyle/>
        <a:p>
          <a:endParaRPr lang="ru-RU"/>
        </a:p>
      </dgm:t>
    </dgm:pt>
    <dgm:pt modelId="{4E5A9B8B-D99E-4048-ABDE-FCED4B891C13}" type="sibTrans" cxnId="{47EAEB72-2946-4150-A1F9-0AC14848CEE6}">
      <dgm:prSet/>
      <dgm:spPr/>
      <dgm:t>
        <a:bodyPr/>
        <a:lstStyle/>
        <a:p>
          <a:endParaRPr lang="ru-RU"/>
        </a:p>
      </dgm:t>
    </dgm:pt>
    <dgm:pt modelId="{39BA4F14-690A-4824-8C6E-1BCA20DB67FD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smtClean="0"/>
            <a:t>200-400х10</a:t>
          </a:r>
          <a:r>
            <a:rPr lang="ru-RU" b="1" baseline="30000" dirty="0" smtClean="0"/>
            <a:t>9</a:t>
          </a:r>
          <a:r>
            <a:rPr lang="ru-RU" b="1" baseline="0" dirty="0" smtClean="0"/>
            <a:t>/л</a:t>
          </a:r>
          <a:endParaRPr lang="ru-RU" b="1" dirty="0"/>
        </a:p>
      </dgm:t>
    </dgm:pt>
    <dgm:pt modelId="{B5F38112-552C-474E-B22B-5F7C744D7774}" type="parTrans" cxnId="{40F2D14F-8E6F-46B3-A341-A9F9D805246D}">
      <dgm:prSet/>
      <dgm:spPr/>
      <dgm:t>
        <a:bodyPr/>
        <a:lstStyle/>
        <a:p>
          <a:endParaRPr lang="ru-RU"/>
        </a:p>
      </dgm:t>
    </dgm:pt>
    <dgm:pt modelId="{23D1591E-605F-49B7-9EEC-433DB1A9925F}" type="sibTrans" cxnId="{40F2D14F-8E6F-46B3-A341-A9F9D805246D}">
      <dgm:prSet/>
      <dgm:spPr/>
      <dgm:t>
        <a:bodyPr/>
        <a:lstStyle/>
        <a:p>
          <a:endParaRPr lang="ru-RU"/>
        </a:p>
      </dgm:t>
    </dgm:pt>
    <dgm:pt modelId="{EB113B82-82A5-48C1-BA8E-DDE082EFDCB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4-9х10</a:t>
          </a:r>
          <a:r>
            <a:rPr lang="ru-RU" b="1" baseline="30000" dirty="0" smtClean="0"/>
            <a:t>9</a:t>
          </a:r>
          <a:r>
            <a:rPr lang="ru-RU" b="1" baseline="0" dirty="0" smtClean="0"/>
            <a:t>/л</a:t>
          </a:r>
          <a:endParaRPr lang="ru-RU" b="1" dirty="0"/>
        </a:p>
      </dgm:t>
    </dgm:pt>
    <dgm:pt modelId="{4EDE73CA-9508-45F2-BD13-38BDCBC5425B}" type="parTrans" cxnId="{09EBB592-2D72-4AFD-9B58-8FBD9FF8AF46}">
      <dgm:prSet/>
      <dgm:spPr/>
      <dgm:t>
        <a:bodyPr/>
        <a:lstStyle/>
        <a:p>
          <a:endParaRPr lang="ru-RU"/>
        </a:p>
      </dgm:t>
    </dgm:pt>
    <dgm:pt modelId="{2CF80D7E-0C68-40CD-8363-93CD66C9CA94}" type="sibTrans" cxnId="{09EBB592-2D72-4AFD-9B58-8FBD9FF8AF46}">
      <dgm:prSet/>
      <dgm:spPr/>
      <dgm:t>
        <a:bodyPr/>
        <a:lstStyle/>
        <a:p>
          <a:endParaRPr lang="ru-RU"/>
        </a:p>
      </dgm:t>
    </dgm:pt>
    <dgm:pt modelId="{D5E2364F-911D-4721-ADE6-B6140AD54FA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4,5-5,5х10</a:t>
          </a:r>
          <a:r>
            <a:rPr lang="ru-RU" b="1" baseline="30000" dirty="0" smtClean="0"/>
            <a:t>12</a:t>
          </a:r>
          <a:r>
            <a:rPr lang="ru-RU" b="1" baseline="0" dirty="0" smtClean="0"/>
            <a:t>/л</a:t>
          </a:r>
          <a:r>
            <a:rPr lang="ru-RU" b="1" baseline="30000" dirty="0" smtClean="0"/>
            <a:t> </a:t>
          </a:r>
          <a:r>
            <a:rPr lang="ru-RU" b="1" baseline="0" dirty="0" smtClean="0"/>
            <a:t>3,9-4,5х10</a:t>
          </a:r>
          <a:r>
            <a:rPr lang="ru-RU" b="1" baseline="30000" dirty="0" smtClean="0"/>
            <a:t>12</a:t>
          </a:r>
          <a:r>
            <a:rPr lang="ru-RU" b="1" baseline="0" dirty="0" smtClean="0"/>
            <a:t>/л</a:t>
          </a:r>
          <a:endParaRPr lang="ru-RU" b="1" baseline="0" dirty="0"/>
        </a:p>
      </dgm:t>
    </dgm:pt>
    <dgm:pt modelId="{6C6E07F9-81AB-49CB-90FF-7C4F97D082CB}" type="parTrans" cxnId="{072900EA-AE32-4E41-AC33-5B6B62A1AF15}">
      <dgm:prSet/>
      <dgm:spPr/>
      <dgm:t>
        <a:bodyPr/>
        <a:lstStyle/>
        <a:p>
          <a:endParaRPr lang="ru-RU"/>
        </a:p>
      </dgm:t>
    </dgm:pt>
    <dgm:pt modelId="{C9E3F60C-C16C-462A-99F1-3F7DB288067D}" type="sibTrans" cxnId="{072900EA-AE32-4E41-AC33-5B6B62A1AF15}">
      <dgm:prSet/>
      <dgm:spPr/>
      <dgm:t>
        <a:bodyPr/>
        <a:lstStyle/>
        <a:p>
          <a:endParaRPr lang="ru-RU"/>
        </a:p>
      </dgm:t>
    </dgm:pt>
    <dgm:pt modelId="{2A61FB09-1B55-48B8-96F0-C1AB0397F62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лейкоциты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/>
        </a:p>
      </dgm:t>
    </dgm:pt>
    <dgm:pt modelId="{AB9AFC22-8D0B-4740-A8AA-1DDD086961A6}" type="parTrans" cxnId="{AFB3209C-364D-4D40-A973-75A20D435CB5}">
      <dgm:prSet/>
      <dgm:spPr/>
      <dgm:t>
        <a:bodyPr/>
        <a:lstStyle/>
        <a:p>
          <a:endParaRPr lang="ru-RU"/>
        </a:p>
      </dgm:t>
    </dgm:pt>
    <dgm:pt modelId="{90F8EA10-883F-4848-A349-15C29BED263B}" type="sibTrans" cxnId="{AFB3209C-364D-4D40-A973-75A20D435CB5}">
      <dgm:prSet/>
      <dgm:spPr/>
      <dgm:t>
        <a:bodyPr/>
        <a:lstStyle/>
        <a:p>
          <a:endParaRPr lang="ru-RU"/>
        </a:p>
      </dgm:t>
    </dgm:pt>
    <dgm:pt modelId="{D1E9F904-579D-44ED-B4E7-07B042AEE0D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тромбоциты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/>
        </a:p>
      </dgm:t>
    </dgm:pt>
    <dgm:pt modelId="{EDF87F7B-5E21-43C8-8500-4D7B9DDE46E0}" type="parTrans" cxnId="{90FD0910-BEED-47DF-8105-40AA68A3A40A}">
      <dgm:prSet/>
      <dgm:spPr/>
      <dgm:t>
        <a:bodyPr/>
        <a:lstStyle/>
        <a:p>
          <a:endParaRPr lang="ru-RU"/>
        </a:p>
      </dgm:t>
    </dgm:pt>
    <dgm:pt modelId="{68DE3F23-CD56-424F-9F30-654A6EE485F6}" type="sibTrans" cxnId="{90FD0910-BEED-47DF-8105-40AA68A3A40A}">
      <dgm:prSet/>
      <dgm:spPr/>
      <dgm:t>
        <a:bodyPr/>
        <a:lstStyle/>
        <a:p>
          <a:endParaRPr lang="ru-RU"/>
        </a:p>
      </dgm:t>
    </dgm:pt>
    <dgm:pt modelId="{2F00F2E7-A02F-42AF-8B1B-AED79B91F55F}" type="pres">
      <dgm:prSet presAssocID="{CBD47F6F-A748-4BFF-86EF-6EC97CE64E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9A1F8-2015-4829-9090-4997CDEFB681}" type="pres">
      <dgm:prSet presAssocID="{34A77ACB-4563-4EC3-805B-797CE481FF83}" presName="root1" presStyleCnt="0"/>
      <dgm:spPr/>
    </dgm:pt>
    <dgm:pt modelId="{79641081-C81A-4D4C-BC7D-D3A3571798E5}" type="pres">
      <dgm:prSet presAssocID="{34A77ACB-4563-4EC3-805B-797CE481FF83}" presName="LevelOneTextNode" presStyleLbl="node0" presStyleIdx="0" presStyleCnt="1" custScaleY="211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8F3153-15EE-445D-89C7-8B3E3AB635F5}" type="pres">
      <dgm:prSet presAssocID="{34A77ACB-4563-4EC3-805B-797CE481FF83}" presName="level2hierChild" presStyleCnt="0"/>
      <dgm:spPr/>
    </dgm:pt>
    <dgm:pt modelId="{90072E63-2282-47F9-9C6E-38F1224F8C9D}" type="pres">
      <dgm:prSet presAssocID="{E318E5F3-0BB3-49C8-9F1C-E78EF68A7BF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6B71CE9-DFEB-45C3-BE97-01E477FE8D56}" type="pres">
      <dgm:prSet presAssocID="{E318E5F3-0BB3-49C8-9F1C-E78EF68A7BF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2150227-58C9-424F-BDC8-D40C19561136}" type="pres">
      <dgm:prSet presAssocID="{9E3DC316-E286-4397-A353-809A2C6D6E23}" presName="root2" presStyleCnt="0"/>
      <dgm:spPr/>
    </dgm:pt>
    <dgm:pt modelId="{3CA05A39-8944-47FA-B0BC-9A0A6A41BF2D}" type="pres">
      <dgm:prSet presAssocID="{9E3DC316-E286-4397-A353-809A2C6D6E23}" presName="LevelTwoTextNode" presStyleLbl="node2" presStyleIdx="0" presStyleCnt="3" custScaleY="173653" custLinFactNeighborX="4197" custLinFactNeighborY="-12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B1F86-C51D-4FD4-8A74-E607129A3395}" type="pres">
      <dgm:prSet presAssocID="{9E3DC316-E286-4397-A353-809A2C6D6E23}" presName="level3hierChild" presStyleCnt="0"/>
      <dgm:spPr/>
    </dgm:pt>
    <dgm:pt modelId="{AE00F66C-C555-4108-94A4-0CE2A877DD05}" type="pres">
      <dgm:prSet presAssocID="{6C6E07F9-81AB-49CB-90FF-7C4F97D082C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958C109-62C5-4C2A-86E7-9B11129D231A}" type="pres">
      <dgm:prSet presAssocID="{6C6E07F9-81AB-49CB-90FF-7C4F97D082C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D66BE9A-72BF-427B-A415-5D806415FD2B}" type="pres">
      <dgm:prSet presAssocID="{D5E2364F-911D-4721-ADE6-B6140AD54FA3}" presName="root2" presStyleCnt="0"/>
      <dgm:spPr/>
    </dgm:pt>
    <dgm:pt modelId="{11881E03-E015-4F41-AB34-FCD2B7C2D24A}" type="pres">
      <dgm:prSet presAssocID="{D5E2364F-911D-4721-ADE6-B6140AD54FA3}" presName="LevelTwoTextNode" presStyleLbl="node3" presStyleIdx="0" presStyleCnt="3" custScaleY="161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4E994-7473-4B97-BCF6-845F04CFA72E}" type="pres">
      <dgm:prSet presAssocID="{D5E2364F-911D-4721-ADE6-B6140AD54FA3}" presName="level3hierChild" presStyleCnt="0"/>
      <dgm:spPr/>
    </dgm:pt>
    <dgm:pt modelId="{61D32360-50C8-452D-AC51-46AF3E70822A}" type="pres">
      <dgm:prSet presAssocID="{AB9AFC22-8D0B-4740-A8AA-1DDD086961A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D62F5BC-B2F8-4F2E-87E0-107F28DEEF3E}" type="pres">
      <dgm:prSet presAssocID="{AB9AFC22-8D0B-4740-A8AA-1DDD086961A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0D51BD4-5D7A-4736-902F-4328904417A2}" type="pres">
      <dgm:prSet presAssocID="{2A61FB09-1B55-48B8-96F0-C1AB0397F628}" presName="root2" presStyleCnt="0"/>
      <dgm:spPr/>
    </dgm:pt>
    <dgm:pt modelId="{55667C27-2F4D-4717-A30E-6ED85B5C1607}" type="pres">
      <dgm:prSet presAssocID="{2A61FB09-1B55-48B8-96F0-C1AB0397F628}" presName="LevelTwoTextNode" presStyleLbl="node2" presStyleIdx="1" presStyleCnt="3" custScaleY="146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C68BD-ED79-47D1-9141-B9B8F0453DAD}" type="pres">
      <dgm:prSet presAssocID="{2A61FB09-1B55-48B8-96F0-C1AB0397F628}" presName="level3hierChild" presStyleCnt="0"/>
      <dgm:spPr/>
    </dgm:pt>
    <dgm:pt modelId="{3DD50BB2-48A1-4C35-8AE4-59C0019CA2C2}" type="pres">
      <dgm:prSet presAssocID="{4EDE73CA-9508-45F2-BD13-38BDCBC5425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E54E122-4024-4D04-BB5E-96898681F839}" type="pres">
      <dgm:prSet presAssocID="{4EDE73CA-9508-45F2-BD13-38BDCBC5425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420014B-7989-49B6-BCBA-7EBD92B59D63}" type="pres">
      <dgm:prSet presAssocID="{EB113B82-82A5-48C1-BA8E-DDE082EFDCB1}" presName="root2" presStyleCnt="0"/>
      <dgm:spPr/>
    </dgm:pt>
    <dgm:pt modelId="{46B96206-DBF4-44AC-A38E-BD6B06E94C9C}" type="pres">
      <dgm:prSet presAssocID="{EB113B82-82A5-48C1-BA8E-DDE082EFDCB1}" presName="LevelTwoTextNode" presStyleLbl="node3" presStyleIdx="1" presStyleCnt="3" custScaleY="134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0AFB6-23B0-41AD-95FC-B9F24FF577F3}" type="pres">
      <dgm:prSet presAssocID="{EB113B82-82A5-48C1-BA8E-DDE082EFDCB1}" presName="level3hierChild" presStyleCnt="0"/>
      <dgm:spPr/>
    </dgm:pt>
    <dgm:pt modelId="{4A2061B9-0F95-40B3-8A9A-BCF842332E28}" type="pres">
      <dgm:prSet presAssocID="{EDF87F7B-5E21-43C8-8500-4D7B9DDE46E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AF1508D-7E28-4B46-82A1-987045BF72C8}" type="pres">
      <dgm:prSet presAssocID="{EDF87F7B-5E21-43C8-8500-4D7B9DDE46E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EF00489-CA54-4795-8C5B-0B06813CF0F3}" type="pres">
      <dgm:prSet presAssocID="{D1E9F904-579D-44ED-B4E7-07B042AEE0DF}" presName="root2" presStyleCnt="0"/>
      <dgm:spPr/>
    </dgm:pt>
    <dgm:pt modelId="{96E52F5C-1386-4335-9CF7-7E10A9D81323}" type="pres">
      <dgm:prSet presAssocID="{D1E9F904-579D-44ED-B4E7-07B042AEE0DF}" presName="LevelTwoTextNode" presStyleLbl="node2" presStyleIdx="2" presStyleCnt="3" custScaleY="139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68315-3CAE-4162-8766-8FCC8BDA96BC}" type="pres">
      <dgm:prSet presAssocID="{D1E9F904-579D-44ED-B4E7-07B042AEE0DF}" presName="level3hierChild" presStyleCnt="0"/>
      <dgm:spPr/>
    </dgm:pt>
    <dgm:pt modelId="{0F19C628-C6E0-4D55-9DCB-22EC9EB1D7D6}" type="pres">
      <dgm:prSet presAssocID="{B5F38112-552C-474E-B22B-5F7C744D777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5A4CA673-B23D-4FA4-8DD7-AD65C20CC29D}" type="pres">
      <dgm:prSet presAssocID="{B5F38112-552C-474E-B22B-5F7C744D777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CF23B1F0-B115-45DB-8D89-9BE30903BCA8}" type="pres">
      <dgm:prSet presAssocID="{39BA4F14-690A-4824-8C6E-1BCA20DB67FD}" presName="root2" presStyleCnt="0"/>
      <dgm:spPr/>
    </dgm:pt>
    <dgm:pt modelId="{FEEE4839-3D55-436A-A86D-30273DFFC85B}" type="pres">
      <dgm:prSet presAssocID="{39BA4F14-690A-4824-8C6E-1BCA20DB67FD}" presName="LevelTwoTextNode" presStyleLbl="node3" presStyleIdx="2" presStyleCnt="3" custScaleY="153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36E14-096C-4912-845B-91D38F749360}" type="pres">
      <dgm:prSet presAssocID="{39BA4F14-690A-4824-8C6E-1BCA20DB67FD}" presName="level3hierChild" presStyleCnt="0"/>
      <dgm:spPr/>
    </dgm:pt>
  </dgm:ptLst>
  <dgm:cxnLst>
    <dgm:cxn modelId="{278753A2-FF80-45CC-87BD-88E9D3F9319C}" type="presOf" srcId="{4EDE73CA-9508-45F2-BD13-38BDCBC5425B}" destId="{6E54E122-4024-4D04-BB5E-96898681F839}" srcOrd="1" destOrd="0" presId="urn:microsoft.com/office/officeart/2005/8/layout/hierarchy2"/>
    <dgm:cxn modelId="{072900EA-AE32-4E41-AC33-5B6B62A1AF15}" srcId="{9E3DC316-E286-4397-A353-809A2C6D6E23}" destId="{D5E2364F-911D-4721-ADE6-B6140AD54FA3}" srcOrd="0" destOrd="0" parTransId="{6C6E07F9-81AB-49CB-90FF-7C4F97D082CB}" sibTransId="{C9E3F60C-C16C-462A-99F1-3F7DB288067D}"/>
    <dgm:cxn modelId="{C32E8661-4ECF-4824-BE29-4225F065F3E8}" type="presOf" srcId="{E318E5F3-0BB3-49C8-9F1C-E78EF68A7BF2}" destId="{76B71CE9-DFEB-45C3-BE97-01E477FE8D56}" srcOrd="1" destOrd="0" presId="urn:microsoft.com/office/officeart/2005/8/layout/hierarchy2"/>
    <dgm:cxn modelId="{C20E2F60-1C39-4D86-ADD5-721A91C0C89B}" type="presOf" srcId="{6C6E07F9-81AB-49CB-90FF-7C4F97D082CB}" destId="{4958C109-62C5-4C2A-86E7-9B11129D231A}" srcOrd="1" destOrd="0" presId="urn:microsoft.com/office/officeart/2005/8/layout/hierarchy2"/>
    <dgm:cxn modelId="{815104E7-C686-444C-9F9D-157FA1B5AAA7}" type="presOf" srcId="{CBD47F6F-A748-4BFF-86EF-6EC97CE64EC5}" destId="{2F00F2E7-A02F-42AF-8B1B-AED79B91F55F}" srcOrd="0" destOrd="0" presId="urn:microsoft.com/office/officeart/2005/8/layout/hierarchy2"/>
    <dgm:cxn modelId="{0EE73E0E-BB0E-4B77-898C-4A6DFC5927B1}" type="presOf" srcId="{AB9AFC22-8D0B-4740-A8AA-1DDD086961A6}" destId="{61D32360-50C8-452D-AC51-46AF3E70822A}" srcOrd="0" destOrd="0" presId="urn:microsoft.com/office/officeart/2005/8/layout/hierarchy2"/>
    <dgm:cxn modelId="{97772C30-850F-4F27-A131-F03CD336E3B9}" type="presOf" srcId="{EB113B82-82A5-48C1-BA8E-DDE082EFDCB1}" destId="{46B96206-DBF4-44AC-A38E-BD6B06E94C9C}" srcOrd="0" destOrd="0" presId="urn:microsoft.com/office/officeart/2005/8/layout/hierarchy2"/>
    <dgm:cxn modelId="{779E1B01-5315-4896-A381-84D48F63053B}" type="presOf" srcId="{4EDE73CA-9508-45F2-BD13-38BDCBC5425B}" destId="{3DD50BB2-48A1-4C35-8AE4-59C0019CA2C2}" srcOrd="0" destOrd="0" presId="urn:microsoft.com/office/officeart/2005/8/layout/hierarchy2"/>
    <dgm:cxn modelId="{DAC64536-9696-4046-9122-BC9895035387}" type="presOf" srcId="{2A61FB09-1B55-48B8-96F0-C1AB0397F628}" destId="{55667C27-2F4D-4717-A30E-6ED85B5C1607}" srcOrd="0" destOrd="0" presId="urn:microsoft.com/office/officeart/2005/8/layout/hierarchy2"/>
    <dgm:cxn modelId="{DD2E8C8C-12D7-45A8-A528-D4E3E006797E}" type="presOf" srcId="{39BA4F14-690A-4824-8C6E-1BCA20DB67FD}" destId="{FEEE4839-3D55-436A-A86D-30273DFFC85B}" srcOrd="0" destOrd="0" presId="urn:microsoft.com/office/officeart/2005/8/layout/hierarchy2"/>
    <dgm:cxn modelId="{3CA67B9F-8B48-4EC7-9228-F55572F1F4BB}" type="presOf" srcId="{B5F38112-552C-474E-B22B-5F7C744D7774}" destId="{0F19C628-C6E0-4D55-9DCB-22EC9EB1D7D6}" srcOrd="0" destOrd="0" presId="urn:microsoft.com/office/officeart/2005/8/layout/hierarchy2"/>
    <dgm:cxn modelId="{35739490-D5B4-4978-B994-C04AD9BE530D}" type="presOf" srcId="{6C6E07F9-81AB-49CB-90FF-7C4F97D082CB}" destId="{AE00F66C-C555-4108-94A4-0CE2A877DD05}" srcOrd="0" destOrd="0" presId="urn:microsoft.com/office/officeart/2005/8/layout/hierarchy2"/>
    <dgm:cxn modelId="{83C3CBE4-BD5F-4D79-98F8-A75797008453}" type="presOf" srcId="{D5E2364F-911D-4721-ADE6-B6140AD54FA3}" destId="{11881E03-E015-4F41-AB34-FCD2B7C2D24A}" srcOrd="0" destOrd="0" presId="urn:microsoft.com/office/officeart/2005/8/layout/hierarchy2"/>
    <dgm:cxn modelId="{CA6289CE-D46F-4A7D-987D-BAAD0B142D44}" type="presOf" srcId="{34A77ACB-4563-4EC3-805B-797CE481FF83}" destId="{79641081-C81A-4D4C-BC7D-D3A3571798E5}" srcOrd="0" destOrd="0" presId="urn:microsoft.com/office/officeart/2005/8/layout/hierarchy2"/>
    <dgm:cxn modelId="{AFB3209C-364D-4D40-A973-75A20D435CB5}" srcId="{34A77ACB-4563-4EC3-805B-797CE481FF83}" destId="{2A61FB09-1B55-48B8-96F0-C1AB0397F628}" srcOrd="1" destOrd="0" parTransId="{AB9AFC22-8D0B-4740-A8AA-1DDD086961A6}" sibTransId="{90F8EA10-883F-4848-A349-15C29BED263B}"/>
    <dgm:cxn modelId="{09EBB592-2D72-4AFD-9B58-8FBD9FF8AF46}" srcId="{2A61FB09-1B55-48B8-96F0-C1AB0397F628}" destId="{EB113B82-82A5-48C1-BA8E-DDE082EFDCB1}" srcOrd="0" destOrd="0" parTransId="{4EDE73CA-9508-45F2-BD13-38BDCBC5425B}" sibTransId="{2CF80D7E-0C68-40CD-8363-93CD66C9CA94}"/>
    <dgm:cxn modelId="{47EAEB72-2946-4150-A1F9-0AC14848CEE6}" srcId="{34A77ACB-4563-4EC3-805B-797CE481FF83}" destId="{9E3DC316-E286-4397-A353-809A2C6D6E23}" srcOrd="0" destOrd="0" parTransId="{E318E5F3-0BB3-49C8-9F1C-E78EF68A7BF2}" sibTransId="{4E5A9B8B-D99E-4048-ABDE-FCED4B891C13}"/>
    <dgm:cxn modelId="{ED3EEAA6-9958-48D8-B16E-03921821E8D9}" type="presOf" srcId="{E318E5F3-0BB3-49C8-9F1C-E78EF68A7BF2}" destId="{90072E63-2282-47F9-9C6E-38F1224F8C9D}" srcOrd="0" destOrd="0" presId="urn:microsoft.com/office/officeart/2005/8/layout/hierarchy2"/>
    <dgm:cxn modelId="{8C111942-18BA-4D26-9A03-28F318DF20E6}" type="presOf" srcId="{9E3DC316-E286-4397-A353-809A2C6D6E23}" destId="{3CA05A39-8944-47FA-B0BC-9A0A6A41BF2D}" srcOrd="0" destOrd="0" presId="urn:microsoft.com/office/officeart/2005/8/layout/hierarchy2"/>
    <dgm:cxn modelId="{EE1EB919-B79D-4CF2-B135-7003E2C64C26}" type="presOf" srcId="{EDF87F7B-5E21-43C8-8500-4D7B9DDE46E0}" destId="{4A2061B9-0F95-40B3-8A9A-BCF842332E28}" srcOrd="0" destOrd="0" presId="urn:microsoft.com/office/officeart/2005/8/layout/hierarchy2"/>
    <dgm:cxn modelId="{1E6FA696-F1E0-4934-89B4-2C0B8923FC5A}" type="presOf" srcId="{EDF87F7B-5E21-43C8-8500-4D7B9DDE46E0}" destId="{DAF1508D-7E28-4B46-82A1-987045BF72C8}" srcOrd="1" destOrd="0" presId="urn:microsoft.com/office/officeart/2005/8/layout/hierarchy2"/>
    <dgm:cxn modelId="{DF02C4EC-E6C4-46AB-8A89-60FDB35AF14E}" srcId="{CBD47F6F-A748-4BFF-86EF-6EC97CE64EC5}" destId="{34A77ACB-4563-4EC3-805B-797CE481FF83}" srcOrd="0" destOrd="0" parTransId="{FEBA71C4-0EB5-4893-B9DB-49A60420FC4C}" sibTransId="{E90280C0-B647-4C1A-99FD-3A83C4CA2BEC}"/>
    <dgm:cxn modelId="{40F2D14F-8E6F-46B3-A341-A9F9D805246D}" srcId="{D1E9F904-579D-44ED-B4E7-07B042AEE0DF}" destId="{39BA4F14-690A-4824-8C6E-1BCA20DB67FD}" srcOrd="0" destOrd="0" parTransId="{B5F38112-552C-474E-B22B-5F7C744D7774}" sibTransId="{23D1591E-605F-49B7-9EEC-433DB1A9925F}"/>
    <dgm:cxn modelId="{528E4AD6-6867-4099-BC24-F0B54B7A74C8}" type="presOf" srcId="{B5F38112-552C-474E-B22B-5F7C744D7774}" destId="{5A4CA673-B23D-4FA4-8DD7-AD65C20CC29D}" srcOrd="1" destOrd="0" presId="urn:microsoft.com/office/officeart/2005/8/layout/hierarchy2"/>
    <dgm:cxn modelId="{D977DCD0-21B8-45FE-8A89-A458D4D9D9F4}" type="presOf" srcId="{AB9AFC22-8D0B-4740-A8AA-1DDD086961A6}" destId="{2D62F5BC-B2F8-4F2E-87E0-107F28DEEF3E}" srcOrd="1" destOrd="0" presId="urn:microsoft.com/office/officeart/2005/8/layout/hierarchy2"/>
    <dgm:cxn modelId="{90FD0910-BEED-47DF-8105-40AA68A3A40A}" srcId="{34A77ACB-4563-4EC3-805B-797CE481FF83}" destId="{D1E9F904-579D-44ED-B4E7-07B042AEE0DF}" srcOrd="2" destOrd="0" parTransId="{EDF87F7B-5E21-43C8-8500-4D7B9DDE46E0}" sibTransId="{68DE3F23-CD56-424F-9F30-654A6EE485F6}"/>
    <dgm:cxn modelId="{40A02025-BAF2-4FB4-B633-F072A8CBC60F}" type="presOf" srcId="{D1E9F904-579D-44ED-B4E7-07B042AEE0DF}" destId="{96E52F5C-1386-4335-9CF7-7E10A9D81323}" srcOrd="0" destOrd="0" presId="urn:microsoft.com/office/officeart/2005/8/layout/hierarchy2"/>
    <dgm:cxn modelId="{B66FA75B-F687-45D5-9EA9-B243FFA9264F}" type="presParOf" srcId="{2F00F2E7-A02F-42AF-8B1B-AED79B91F55F}" destId="{6AB9A1F8-2015-4829-9090-4997CDEFB681}" srcOrd="0" destOrd="0" presId="urn:microsoft.com/office/officeart/2005/8/layout/hierarchy2"/>
    <dgm:cxn modelId="{217E6F6B-5352-433E-8A91-E42736AB5B5B}" type="presParOf" srcId="{6AB9A1F8-2015-4829-9090-4997CDEFB681}" destId="{79641081-C81A-4D4C-BC7D-D3A3571798E5}" srcOrd="0" destOrd="0" presId="urn:microsoft.com/office/officeart/2005/8/layout/hierarchy2"/>
    <dgm:cxn modelId="{BC220B06-4D44-4830-9A88-634A65A08356}" type="presParOf" srcId="{6AB9A1F8-2015-4829-9090-4997CDEFB681}" destId="{3C8F3153-15EE-445D-89C7-8B3E3AB635F5}" srcOrd="1" destOrd="0" presId="urn:microsoft.com/office/officeart/2005/8/layout/hierarchy2"/>
    <dgm:cxn modelId="{1642125D-A5E1-436B-AC84-E7BD84E85ACA}" type="presParOf" srcId="{3C8F3153-15EE-445D-89C7-8B3E3AB635F5}" destId="{90072E63-2282-47F9-9C6E-38F1224F8C9D}" srcOrd="0" destOrd="0" presId="urn:microsoft.com/office/officeart/2005/8/layout/hierarchy2"/>
    <dgm:cxn modelId="{FCECF5EF-735F-4A58-AA0F-2EBAFCBA5F32}" type="presParOf" srcId="{90072E63-2282-47F9-9C6E-38F1224F8C9D}" destId="{76B71CE9-DFEB-45C3-BE97-01E477FE8D56}" srcOrd="0" destOrd="0" presId="urn:microsoft.com/office/officeart/2005/8/layout/hierarchy2"/>
    <dgm:cxn modelId="{4AC65220-E959-4CCE-A015-E15627148081}" type="presParOf" srcId="{3C8F3153-15EE-445D-89C7-8B3E3AB635F5}" destId="{92150227-58C9-424F-BDC8-D40C19561136}" srcOrd="1" destOrd="0" presId="urn:microsoft.com/office/officeart/2005/8/layout/hierarchy2"/>
    <dgm:cxn modelId="{7E6699B9-8A4A-4A0A-9E02-EAD2941E4B7F}" type="presParOf" srcId="{92150227-58C9-424F-BDC8-D40C19561136}" destId="{3CA05A39-8944-47FA-B0BC-9A0A6A41BF2D}" srcOrd="0" destOrd="0" presId="urn:microsoft.com/office/officeart/2005/8/layout/hierarchy2"/>
    <dgm:cxn modelId="{EE99AE71-C228-4C7A-9AFD-EE9E8996E2D7}" type="presParOf" srcId="{92150227-58C9-424F-BDC8-D40C19561136}" destId="{5BBB1F86-C51D-4FD4-8A74-E607129A3395}" srcOrd="1" destOrd="0" presId="urn:microsoft.com/office/officeart/2005/8/layout/hierarchy2"/>
    <dgm:cxn modelId="{0B1EDCA1-7B0D-402F-990C-BA6A54185634}" type="presParOf" srcId="{5BBB1F86-C51D-4FD4-8A74-E607129A3395}" destId="{AE00F66C-C555-4108-94A4-0CE2A877DD05}" srcOrd="0" destOrd="0" presId="urn:microsoft.com/office/officeart/2005/8/layout/hierarchy2"/>
    <dgm:cxn modelId="{A227A561-1077-46BC-BA04-E1B42BA8069D}" type="presParOf" srcId="{AE00F66C-C555-4108-94A4-0CE2A877DD05}" destId="{4958C109-62C5-4C2A-86E7-9B11129D231A}" srcOrd="0" destOrd="0" presId="urn:microsoft.com/office/officeart/2005/8/layout/hierarchy2"/>
    <dgm:cxn modelId="{C78244A6-A574-44D0-B23E-EABB3472C38C}" type="presParOf" srcId="{5BBB1F86-C51D-4FD4-8A74-E607129A3395}" destId="{7D66BE9A-72BF-427B-A415-5D806415FD2B}" srcOrd="1" destOrd="0" presId="urn:microsoft.com/office/officeart/2005/8/layout/hierarchy2"/>
    <dgm:cxn modelId="{E9672181-6150-4A55-950D-03B8247B33B6}" type="presParOf" srcId="{7D66BE9A-72BF-427B-A415-5D806415FD2B}" destId="{11881E03-E015-4F41-AB34-FCD2B7C2D24A}" srcOrd="0" destOrd="0" presId="urn:microsoft.com/office/officeart/2005/8/layout/hierarchy2"/>
    <dgm:cxn modelId="{A3D7271E-4901-4B8A-9207-2DE3597E9B8D}" type="presParOf" srcId="{7D66BE9A-72BF-427B-A415-5D806415FD2B}" destId="{54E4E994-7473-4B97-BCF6-845F04CFA72E}" srcOrd="1" destOrd="0" presId="urn:microsoft.com/office/officeart/2005/8/layout/hierarchy2"/>
    <dgm:cxn modelId="{BAE60EE8-8594-40E6-B525-3F8503969206}" type="presParOf" srcId="{3C8F3153-15EE-445D-89C7-8B3E3AB635F5}" destId="{61D32360-50C8-452D-AC51-46AF3E70822A}" srcOrd="2" destOrd="0" presId="urn:microsoft.com/office/officeart/2005/8/layout/hierarchy2"/>
    <dgm:cxn modelId="{028E3823-1CF3-4570-94CF-BCD56B1B7DF6}" type="presParOf" srcId="{61D32360-50C8-452D-AC51-46AF3E70822A}" destId="{2D62F5BC-B2F8-4F2E-87E0-107F28DEEF3E}" srcOrd="0" destOrd="0" presId="urn:microsoft.com/office/officeart/2005/8/layout/hierarchy2"/>
    <dgm:cxn modelId="{767AF7FA-F4EA-4D54-B1E6-EFFC07F4F0D2}" type="presParOf" srcId="{3C8F3153-15EE-445D-89C7-8B3E3AB635F5}" destId="{10D51BD4-5D7A-4736-902F-4328904417A2}" srcOrd="3" destOrd="0" presId="urn:microsoft.com/office/officeart/2005/8/layout/hierarchy2"/>
    <dgm:cxn modelId="{8B1934F1-560E-47B2-B130-D957F843F2E9}" type="presParOf" srcId="{10D51BD4-5D7A-4736-902F-4328904417A2}" destId="{55667C27-2F4D-4717-A30E-6ED85B5C1607}" srcOrd="0" destOrd="0" presId="urn:microsoft.com/office/officeart/2005/8/layout/hierarchy2"/>
    <dgm:cxn modelId="{E728DB5B-3023-473F-ADAB-EDACFA668CDC}" type="presParOf" srcId="{10D51BD4-5D7A-4736-902F-4328904417A2}" destId="{A41C68BD-ED79-47D1-9141-B9B8F0453DAD}" srcOrd="1" destOrd="0" presId="urn:microsoft.com/office/officeart/2005/8/layout/hierarchy2"/>
    <dgm:cxn modelId="{94525C84-F384-425A-974C-03CCCBF1775E}" type="presParOf" srcId="{A41C68BD-ED79-47D1-9141-B9B8F0453DAD}" destId="{3DD50BB2-48A1-4C35-8AE4-59C0019CA2C2}" srcOrd="0" destOrd="0" presId="urn:microsoft.com/office/officeart/2005/8/layout/hierarchy2"/>
    <dgm:cxn modelId="{642C0B7F-30B5-46DC-9434-DA554D688424}" type="presParOf" srcId="{3DD50BB2-48A1-4C35-8AE4-59C0019CA2C2}" destId="{6E54E122-4024-4D04-BB5E-96898681F839}" srcOrd="0" destOrd="0" presId="urn:microsoft.com/office/officeart/2005/8/layout/hierarchy2"/>
    <dgm:cxn modelId="{D0EC8E3C-5DE4-497E-BCA2-1BFC2D609459}" type="presParOf" srcId="{A41C68BD-ED79-47D1-9141-B9B8F0453DAD}" destId="{2420014B-7989-49B6-BCBA-7EBD92B59D63}" srcOrd="1" destOrd="0" presId="urn:microsoft.com/office/officeart/2005/8/layout/hierarchy2"/>
    <dgm:cxn modelId="{D17A46F9-6029-4663-B390-DBC3D185339C}" type="presParOf" srcId="{2420014B-7989-49B6-BCBA-7EBD92B59D63}" destId="{46B96206-DBF4-44AC-A38E-BD6B06E94C9C}" srcOrd="0" destOrd="0" presId="urn:microsoft.com/office/officeart/2005/8/layout/hierarchy2"/>
    <dgm:cxn modelId="{45147406-9DE4-469E-9C23-39829FCF8530}" type="presParOf" srcId="{2420014B-7989-49B6-BCBA-7EBD92B59D63}" destId="{27B0AFB6-23B0-41AD-95FC-B9F24FF577F3}" srcOrd="1" destOrd="0" presId="urn:microsoft.com/office/officeart/2005/8/layout/hierarchy2"/>
    <dgm:cxn modelId="{1DA029A3-E766-4752-8C88-1B42A1B2B154}" type="presParOf" srcId="{3C8F3153-15EE-445D-89C7-8B3E3AB635F5}" destId="{4A2061B9-0F95-40B3-8A9A-BCF842332E28}" srcOrd="4" destOrd="0" presId="urn:microsoft.com/office/officeart/2005/8/layout/hierarchy2"/>
    <dgm:cxn modelId="{85604ABE-022F-44AD-BEAC-1644F26ABB6C}" type="presParOf" srcId="{4A2061B9-0F95-40B3-8A9A-BCF842332E28}" destId="{DAF1508D-7E28-4B46-82A1-987045BF72C8}" srcOrd="0" destOrd="0" presId="urn:microsoft.com/office/officeart/2005/8/layout/hierarchy2"/>
    <dgm:cxn modelId="{8C37C10A-062E-4A21-AF15-851B250C1B02}" type="presParOf" srcId="{3C8F3153-15EE-445D-89C7-8B3E3AB635F5}" destId="{7EF00489-CA54-4795-8C5B-0B06813CF0F3}" srcOrd="5" destOrd="0" presId="urn:microsoft.com/office/officeart/2005/8/layout/hierarchy2"/>
    <dgm:cxn modelId="{102FA854-222E-4B18-9FA3-1CDD79FFDEA0}" type="presParOf" srcId="{7EF00489-CA54-4795-8C5B-0B06813CF0F3}" destId="{96E52F5C-1386-4335-9CF7-7E10A9D81323}" srcOrd="0" destOrd="0" presId="urn:microsoft.com/office/officeart/2005/8/layout/hierarchy2"/>
    <dgm:cxn modelId="{24DCF281-E653-4126-B69D-9288DB31F288}" type="presParOf" srcId="{7EF00489-CA54-4795-8C5B-0B06813CF0F3}" destId="{54968315-3CAE-4162-8766-8FCC8BDA96BC}" srcOrd="1" destOrd="0" presId="urn:microsoft.com/office/officeart/2005/8/layout/hierarchy2"/>
    <dgm:cxn modelId="{525A9A08-350C-4D43-A847-18CC9DFDCF37}" type="presParOf" srcId="{54968315-3CAE-4162-8766-8FCC8BDA96BC}" destId="{0F19C628-C6E0-4D55-9DCB-22EC9EB1D7D6}" srcOrd="0" destOrd="0" presId="urn:microsoft.com/office/officeart/2005/8/layout/hierarchy2"/>
    <dgm:cxn modelId="{7CACDF97-AB59-42C0-9873-8B7415E5C291}" type="presParOf" srcId="{0F19C628-C6E0-4D55-9DCB-22EC9EB1D7D6}" destId="{5A4CA673-B23D-4FA4-8DD7-AD65C20CC29D}" srcOrd="0" destOrd="0" presId="urn:microsoft.com/office/officeart/2005/8/layout/hierarchy2"/>
    <dgm:cxn modelId="{D39EF19B-5D74-4179-8FCB-C1E0A3FE74FB}" type="presParOf" srcId="{54968315-3CAE-4162-8766-8FCC8BDA96BC}" destId="{CF23B1F0-B115-45DB-8D89-9BE30903BCA8}" srcOrd="1" destOrd="0" presId="urn:microsoft.com/office/officeart/2005/8/layout/hierarchy2"/>
    <dgm:cxn modelId="{70ED0BE7-ECF2-48AC-ACD2-7AE1C426F0E8}" type="presParOf" srcId="{CF23B1F0-B115-45DB-8D89-9BE30903BCA8}" destId="{FEEE4839-3D55-436A-A86D-30273DFFC85B}" srcOrd="0" destOrd="0" presId="urn:microsoft.com/office/officeart/2005/8/layout/hierarchy2"/>
    <dgm:cxn modelId="{21B61589-1D39-4A6E-9473-D4161AD2575D}" type="presParOf" srcId="{CF23B1F0-B115-45DB-8D89-9BE30903BCA8}" destId="{23236E14-096C-4912-845B-91D38F7493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8292C-AA67-4D0D-927B-9B49AE7429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3A0456-6F71-42C6-8A09-EFC640D8E8C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 </a:t>
          </a:r>
          <a:r>
            <a:rPr lang="ru-RU" sz="2400" b="1" dirty="0" smtClean="0"/>
            <a:t>Стволовые клетки крови (полипотентные)</a:t>
          </a:r>
          <a:endParaRPr lang="ru-RU" sz="2400" dirty="0"/>
        </a:p>
      </dgm:t>
    </dgm:pt>
    <dgm:pt modelId="{E456C2DD-7B62-471C-8524-524E7186E2D1}" type="parTrans" cxnId="{1ADF9CBF-A4C6-4D6F-B13D-62C77462FA69}">
      <dgm:prSet/>
      <dgm:spPr/>
      <dgm:t>
        <a:bodyPr/>
        <a:lstStyle/>
        <a:p>
          <a:endParaRPr lang="ru-RU"/>
        </a:p>
      </dgm:t>
    </dgm:pt>
    <dgm:pt modelId="{5D3B5B83-ACFD-4352-BF8B-3EF7E0711D44}" type="sibTrans" cxnId="{1ADF9CBF-A4C6-4D6F-B13D-62C77462FA69}">
      <dgm:prSet/>
      <dgm:spPr/>
      <dgm:t>
        <a:bodyPr/>
        <a:lstStyle/>
        <a:p>
          <a:endParaRPr lang="ru-RU"/>
        </a:p>
      </dgm:t>
    </dgm:pt>
    <dgm:pt modelId="{B2EBEC9C-3284-43DD-BAF4-C9E021E711E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II</a:t>
          </a:r>
          <a:r>
            <a:rPr lang="ru-RU" sz="2400" b="1" dirty="0" smtClean="0"/>
            <a:t> </a:t>
          </a:r>
          <a:r>
            <a:rPr lang="ru-RU" sz="2400" b="1" dirty="0" err="1" smtClean="0"/>
            <a:t>Коммитированные</a:t>
          </a:r>
          <a:r>
            <a:rPr lang="ru-RU" sz="2400" b="1" dirty="0" smtClean="0"/>
            <a:t> родоначальные клетки предшественницы </a:t>
          </a:r>
          <a:r>
            <a:rPr lang="ru-RU" sz="2400" b="1" dirty="0" err="1" smtClean="0"/>
            <a:t>миелопоэза</a:t>
          </a:r>
          <a:r>
            <a:rPr lang="ru-RU" sz="2400" b="1" dirty="0" smtClean="0"/>
            <a:t> и </a:t>
          </a:r>
          <a:r>
            <a:rPr lang="ru-RU" sz="2400" b="1" dirty="0" err="1" smtClean="0"/>
            <a:t>лимфопоэза</a:t>
          </a:r>
          <a:endParaRPr lang="ru-RU" sz="2400" dirty="0"/>
        </a:p>
      </dgm:t>
    </dgm:pt>
    <dgm:pt modelId="{6DCC47D1-B0EE-4D72-85A0-D4F755295899}" type="parTrans" cxnId="{EDA16022-DFDC-41CA-A2BA-4FE6CF7EC2D1}">
      <dgm:prSet/>
      <dgm:spPr/>
      <dgm:t>
        <a:bodyPr/>
        <a:lstStyle/>
        <a:p>
          <a:endParaRPr lang="ru-RU"/>
        </a:p>
      </dgm:t>
    </dgm:pt>
    <dgm:pt modelId="{D74191BE-5523-4BF7-8153-743DEAEE1324}" type="sibTrans" cxnId="{EDA16022-DFDC-41CA-A2BA-4FE6CF7EC2D1}">
      <dgm:prSet/>
      <dgm:spPr/>
      <dgm:t>
        <a:bodyPr/>
        <a:lstStyle/>
        <a:p>
          <a:endParaRPr lang="ru-RU"/>
        </a:p>
      </dgm:t>
    </dgm:pt>
    <dgm:pt modelId="{8B900574-E4A8-429D-87F3-FBCCC6148FA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III</a:t>
          </a:r>
          <a:r>
            <a:rPr lang="ru-RU" sz="2400" b="1" dirty="0" smtClean="0"/>
            <a:t> </a:t>
          </a:r>
          <a:r>
            <a:rPr lang="ru-RU" sz="2400" b="1" dirty="0" err="1" smtClean="0"/>
            <a:t>Коммитированные</a:t>
          </a:r>
          <a:r>
            <a:rPr lang="ru-RU" sz="2400" b="1" dirty="0" smtClean="0"/>
            <a:t> родоначальные </a:t>
          </a:r>
          <a:r>
            <a:rPr lang="ru-RU" sz="2400" b="1" dirty="0" err="1" smtClean="0"/>
            <a:t>прогениторные</a:t>
          </a:r>
          <a:r>
            <a:rPr lang="ru-RU" sz="2400" b="1" dirty="0" smtClean="0"/>
            <a:t> клетки (унипотентные)</a:t>
          </a:r>
          <a:endParaRPr lang="ru-RU" sz="2400" dirty="0"/>
        </a:p>
      </dgm:t>
    </dgm:pt>
    <dgm:pt modelId="{DD205373-7FBC-4C86-8C5C-903D82F14D36}" type="parTrans" cxnId="{4B8D959A-1E1B-494D-BDC7-28C63F6EB33B}">
      <dgm:prSet/>
      <dgm:spPr/>
      <dgm:t>
        <a:bodyPr/>
        <a:lstStyle/>
        <a:p>
          <a:endParaRPr lang="ru-RU"/>
        </a:p>
      </dgm:t>
    </dgm:pt>
    <dgm:pt modelId="{11F91613-6F89-45D0-A08D-FAF3C83E6108}" type="sibTrans" cxnId="{4B8D959A-1E1B-494D-BDC7-28C63F6EB33B}">
      <dgm:prSet/>
      <dgm:spPr/>
      <dgm:t>
        <a:bodyPr/>
        <a:lstStyle/>
        <a:p>
          <a:endParaRPr lang="ru-RU"/>
        </a:p>
      </dgm:t>
    </dgm:pt>
    <dgm:pt modelId="{ADEB37EE-CFD3-47EA-A685-6729920B17C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IV</a:t>
          </a:r>
          <a:r>
            <a:rPr lang="ru-RU" sz="2400" b="1" dirty="0" smtClean="0"/>
            <a:t> </a:t>
          </a:r>
          <a:r>
            <a:rPr lang="ru-RU" sz="2400" b="1" dirty="0" err="1" smtClean="0"/>
            <a:t>Бластные</a:t>
          </a:r>
          <a:r>
            <a:rPr lang="ru-RU" sz="2400" b="1" dirty="0" smtClean="0"/>
            <a:t> клетки</a:t>
          </a:r>
          <a:endParaRPr lang="ru-RU" sz="2400" dirty="0"/>
        </a:p>
      </dgm:t>
    </dgm:pt>
    <dgm:pt modelId="{88387F23-9DB5-4933-8ED6-288BB0153852}" type="parTrans" cxnId="{52BA05BE-B9A4-4B78-B14E-F3B5316CBDBF}">
      <dgm:prSet/>
      <dgm:spPr/>
      <dgm:t>
        <a:bodyPr/>
        <a:lstStyle/>
        <a:p>
          <a:endParaRPr lang="ru-RU"/>
        </a:p>
      </dgm:t>
    </dgm:pt>
    <dgm:pt modelId="{1BC51A8C-1E15-4080-8F6B-057BA29D68FE}" type="sibTrans" cxnId="{52BA05BE-B9A4-4B78-B14E-F3B5316CBDBF}">
      <dgm:prSet/>
      <dgm:spPr/>
      <dgm:t>
        <a:bodyPr/>
        <a:lstStyle/>
        <a:p>
          <a:endParaRPr lang="ru-RU"/>
        </a:p>
      </dgm:t>
    </dgm:pt>
    <dgm:pt modelId="{FFD165DF-0B74-4658-AD99-9A5F6B763E4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V</a:t>
          </a:r>
          <a:r>
            <a:rPr lang="ru-RU" sz="2400" b="1" dirty="0" smtClean="0"/>
            <a:t> Созревающие клетки</a:t>
          </a:r>
          <a:endParaRPr lang="ru-RU" sz="2400" dirty="0"/>
        </a:p>
      </dgm:t>
    </dgm:pt>
    <dgm:pt modelId="{5109A054-1F4D-46FB-963F-161F40027F35}" type="parTrans" cxnId="{AA71BC6F-4796-47CE-9678-FE1C0BD3A73E}">
      <dgm:prSet/>
      <dgm:spPr/>
      <dgm:t>
        <a:bodyPr/>
        <a:lstStyle/>
        <a:p>
          <a:endParaRPr lang="ru-RU"/>
        </a:p>
      </dgm:t>
    </dgm:pt>
    <dgm:pt modelId="{DD42B74F-32B6-4A34-AB8C-70A81B47D613}" type="sibTrans" cxnId="{AA71BC6F-4796-47CE-9678-FE1C0BD3A73E}">
      <dgm:prSet/>
      <dgm:spPr/>
      <dgm:t>
        <a:bodyPr/>
        <a:lstStyle/>
        <a:p>
          <a:endParaRPr lang="ru-RU"/>
        </a:p>
      </dgm:t>
    </dgm:pt>
    <dgm:pt modelId="{FF80B9DC-7093-499B-8DA2-CB936DF78AC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VI</a:t>
          </a:r>
          <a:r>
            <a:rPr lang="ru-RU" sz="2400" b="1" dirty="0" smtClean="0"/>
            <a:t> Зрелые клетки</a:t>
          </a:r>
          <a:endParaRPr lang="ru-RU" sz="2400" dirty="0"/>
        </a:p>
      </dgm:t>
    </dgm:pt>
    <dgm:pt modelId="{7EEA891F-6B92-4433-95AB-73951E071F03}" type="parTrans" cxnId="{A71B234A-47F9-4C18-A948-22300FFB9E50}">
      <dgm:prSet/>
      <dgm:spPr/>
      <dgm:t>
        <a:bodyPr/>
        <a:lstStyle/>
        <a:p>
          <a:endParaRPr lang="ru-RU"/>
        </a:p>
      </dgm:t>
    </dgm:pt>
    <dgm:pt modelId="{DEEE8E89-75E9-471A-A200-225782C18513}" type="sibTrans" cxnId="{A71B234A-47F9-4C18-A948-22300FFB9E50}">
      <dgm:prSet/>
      <dgm:spPr/>
      <dgm:t>
        <a:bodyPr/>
        <a:lstStyle/>
        <a:p>
          <a:endParaRPr lang="ru-RU"/>
        </a:p>
      </dgm:t>
    </dgm:pt>
    <dgm:pt modelId="{614749CF-E3B1-4F05-8A48-7B41876ED71C}" type="pres">
      <dgm:prSet presAssocID="{A3C8292C-AA67-4D0D-927B-9B49AE7429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1B742-68F0-44B3-8620-71E086840154}" type="pres">
      <dgm:prSet presAssocID="{033A0456-6F71-42C6-8A09-EFC640D8E8C7}" presName="parentLin" presStyleCnt="0"/>
      <dgm:spPr/>
    </dgm:pt>
    <dgm:pt modelId="{93A7D5B5-57C5-42BF-AC7E-BACE8C5FD931}" type="pres">
      <dgm:prSet presAssocID="{033A0456-6F71-42C6-8A09-EFC640D8E8C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0EAC2FB-4750-419C-B868-5598BBD0A57C}" type="pres">
      <dgm:prSet presAssocID="{033A0456-6F71-42C6-8A09-EFC640D8E8C7}" presName="parentText" presStyleLbl="node1" presStyleIdx="0" presStyleCnt="6" custLinFactNeighborX="-13487" custLinFactNeighborY="29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64D0C-DDEE-44A9-B721-F0A59C29B1D1}" type="pres">
      <dgm:prSet presAssocID="{033A0456-6F71-42C6-8A09-EFC640D8E8C7}" presName="negativeSpace" presStyleCnt="0"/>
      <dgm:spPr/>
    </dgm:pt>
    <dgm:pt modelId="{2C89D6E3-6C93-4388-ADD4-5D71BD957266}" type="pres">
      <dgm:prSet presAssocID="{033A0456-6F71-42C6-8A09-EFC640D8E8C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9A8B2-0E61-414D-B2EF-F67D24DCA3CC}" type="pres">
      <dgm:prSet presAssocID="{5D3B5B83-ACFD-4352-BF8B-3EF7E0711D44}" presName="spaceBetweenRectangles" presStyleCnt="0"/>
      <dgm:spPr/>
    </dgm:pt>
    <dgm:pt modelId="{19A7E62D-E80C-4A93-99E2-B5C61833F14A}" type="pres">
      <dgm:prSet presAssocID="{B2EBEC9C-3284-43DD-BAF4-C9E021E711E8}" presName="parentLin" presStyleCnt="0"/>
      <dgm:spPr/>
    </dgm:pt>
    <dgm:pt modelId="{0FBACCDF-08BC-4EDA-8246-CCD7C38D4985}" type="pres">
      <dgm:prSet presAssocID="{B2EBEC9C-3284-43DD-BAF4-C9E021E711E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DFD2F80-516B-4A7C-A349-BE8F0FB72B08}" type="pres">
      <dgm:prSet presAssocID="{B2EBEC9C-3284-43DD-BAF4-C9E021E711E8}" presName="parentText" presStyleLbl="node1" presStyleIdx="1" presStyleCnt="6" custScaleY="287639" custLinFactNeighborX="2263" custLinFactNeighborY="27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24CD7-B37F-4EBF-A7B4-48781AF58ABB}" type="pres">
      <dgm:prSet presAssocID="{B2EBEC9C-3284-43DD-BAF4-C9E021E711E8}" presName="negativeSpace" presStyleCnt="0"/>
      <dgm:spPr/>
    </dgm:pt>
    <dgm:pt modelId="{55A7D966-83EF-4421-A4B7-CD6C93B02544}" type="pres">
      <dgm:prSet presAssocID="{B2EBEC9C-3284-43DD-BAF4-C9E021E711E8}" presName="childText" presStyleLbl="conFgAcc1" presStyleIdx="1" presStyleCnt="6">
        <dgm:presLayoutVars>
          <dgm:bulletEnabled val="1"/>
        </dgm:presLayoutVars>
      </dgm:prSet>
      <dgm:spPr/>
    </dgm:pt>
    <dgm:pt modelId="{62DE40A2-8E8E-47CB-8693-E76EE860B821}" type="pres">
      <dgm:prSet presAssocID="{D74191BE-5523-4BF7-8153-743DEAEE1324}" presName="spaceBetweenRectangles" presStyleCnt="0"/>
      <dgm:spPr/>
    </dgm:pt>
    <dgm:pt modelId="{FB26FFE3-4108-4660-A1FC-03899FE1A36E}" type="pres">
      <dgm:prSet presAssocID="{8B900574-E4A8-429D-87F3-FBCCC6148FAB}" presName="parentLin" presStyleCnt="0"/>
      <dgm:spPr/>
    </dgm:pt>
    <dgm:pt modelId="{77A83CBF-20C4-470B-90B9-51EF94A640EF}" type="pres">
      <dgm:prSet presAssocID="{8B900574-E4A8-429D-87F3-FBCCC6148FA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C0D42F2-8276-4BAA-A5CF-D74776825828}" type="pres">
      <dgm:prSet presAssocID="{8B900574-E4A8-429D-87F3-FBCCC6148FAB}" presName="parentText" presStyleLbl="node1" presStyleIdx="2" presStyleCnt="6" custScaleX="98500" custScaleY="225754" custLinFactNeighborX="2263" custLinFactNeighborY="37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C9F4B-EE1D-4855-9279-F227ECE1A7BA}" type="pres">
      <dgm:prSet presAssocID="{8B900574-E4A8-429D-87F3-FBCCC6148FAB}" presName="negativeSpace" presStyleCnt="0"/>
      <dgm:spPr/>
    </dgm:pt>
    <dgm:pt modelId="{57C9B35E-5DCE-4564-9B00-EFBA04907E5D}" type="pres">
      <dgm:prSet presAssocID="{8B900574-E4A8-429D-87F3-FBCCC6148FAB}" presName="childText" presStyleLbl="conFgAcc1" presStyleIdx="2" presStyleCnt="6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5DBB1B7-F391-412E-ABDE-0F9697093164}" type="pres">
      <dgm:prSet presAssocID="{11F91613-6F89-45D0-A08D-FAF3C83E6108}" presName="spaceBetweenRectangles" presStyleCnt="0"/>
      <dgm:spPr/>
    </dgm:pt>
    <dgm:pt modelId="{D157CFF2-7279-4455-BEDB-364190086738}" type="pres">
      <dgm:prSet presAssocID="{ADEB37EE-CFD3-47EA-A685-6729920B17CC}" presName="parentLin" presStyleCnt="0"/>
      <dgm:spPr/>
    </dgm:pt>
    <dgm:pt modelId="{F4E2ECD4-6AE3-44A5-802D-6CD84ADD1DF3}" type="pres">
      <dgm:prSet presAssocID="{ADEB37EE-CFD3-47EA-A685-6729920B17C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B68970D-A4FD-4388-AC82-D5FCDD571021}" type="pres">
      <dgm:prSet presAssocID="{ADEB37EE-CFD3-47EA-A685-6729920B17CC}" presName="parentText" presStyleLbl="node1" presStyleIdx="3" presStyleCnt="6" custLinFactNeighborX="2263" custLinFactNeighborY="32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6A9CF-291C-40F4-B566-492B3DC6A98A}" type="pres">
      <dgm:prSet presAssocID="{ADEB37EE-CFD3-47EA-A685-6729920B17CC}" presName="negativeSpace" presStyleCnt="0"/>
      <dgm:spPr/>
    </dgm:pt>
    <dgm:pt modelId="{22D08274-8CEA-4503-9524-8D2DD94A3400}" type="pres">
      <dgm:prSet presAssocID="{ADEB37EE-CFD3-47EA-A685-6729920B17CC}" presName="childText" presStyleLbl="conFgAcc1" presStyleIdx="3" presStyleCnt="6">
        <dgm:presLayoutVars>
          <dgm:bulletEnabled val="1"/>
        </dgm:presLayoutVars>
      </dgm:prSet>
      <dgm:spPr/>
    </dgm:pt>
    <dgm:pt modelId="{0CD575A6-4A1A-4CF5-A3FE-9B83EAA6323A}" type="pres">
      <dgm:prSet presAssocID="{1BC51A8C-1E15-4080-8F6B-057BA29D68FE}" presName="spaceBetweenRectangles" presStyleCnt="0"/>
      <dgm:spPr/>
    </dgm:pt>
    <dgm:pt modelId="{2DEAD1A5-1F39-45F3-A1EE-326599930068}" type="pres">
      <dgm:prSet presAssocID="{FFD165DF-0B74-4658-AD99-9A5F6B763E4D}" presName="parentLin" presStyleCnt="0"/>
      <dgm:spPr/>
    </dgm:pt>
    <dgm:pt modelId="{67CF1EF8-9DEA-4AAD-A9AD-C21E6250B496}" type="pres">
      <dgm:prSet presAssocID="{FFD165DF-0B74-4658-AD99-9A5F6B763E4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9E90D3B-92D4-42FA-9848-B4FBA382F792}" type="pres">
      <dgm:prSet presAssocID="{FFD165DF-0B74-4658-AD99-9A5F6B763E4D}" presName="parentText" presStyleLbl="node1" presStyleIdx="4" presStyleCnt="6" custLinFactNeighborX="2263" custLinFactNeighborY="31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3EC00-1604-4521-BE45-6401645EA142}" type="pres">
      <dgm:prSet presAssocID="{FFD165DF-0B74-4658-AD99-9A5F6B763E4D}" presName="negativeSpace" presStyleCnt="0"/>
      <dgm:spPr/>
    </dgm:pt>
    <dgm:pt modelId="{79777EFD-B84A-4740-AEDC-3A09A891B25A}" type="pres">
      <dgm:prSet presAssocID="{FFD165DF-0B74-4658-AD99-9A5F6B763E4D}" presName="childText" presStyleLbl="conFgAcc1" presStyleIdx="4" presStyleCnt="6">
        <dgm:presLayoutVars>
          <dgm:bulletEnabled val="1"/>
        </dgm:presLayoutVars>
      </dgm:prSet>
      <dgm:spPr/>
    </dgm:pt>
    <dgm:pt modelId="{E0EDF018-EBD1-46F6-BE7A-0C153E5EF10D}" type="pres">
      <dgm:prSet presAssocID="{DD42B74F-32B6-4A34-AB8C-70A81B47D613}" presName="spaceBetweenRectangles" presStyleCnt="0"/>
      <dgm:spPr/>
    </dgm:pt>
    <dgm:pt modelId="{F6D9B572-D975-44DD-B6FE-BD79312D2AA1}" type="pres">
      <dgm:prSet presAssocID="{FF80B9DC-7093-499B-8DA2-CB936DF78AC5}" presName="parentLin" presStyleCnt="0"/>
      <dgm:spPr/>
    </dgm:pt>
    <dgm:pt modelId="{A935A4A4-72FA-4D88-8049-4D3125498E69}" type="pres">
      <dgm:prSet presAssocID="{FF80B9DC-7093-499B-8DA2-CB936DF78AC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DA5AA1F-5EDB-440C-92E8-47E876BF9E13}" type="pres">
      <dgm:prSet presAssocID="{FF80B9DC-7093-499B-8DA2-CB936DF78AC5}" presName="parentText" presStyleLbl="node1" presStyleIdx="5" presStyleCnt="6" custLinFactNeighborX="2263" custLinFactNeighborY="2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3DAB8-8F66-48B9-A5D4-F400C58C60F8}" type="pres">
      <dgm:prSet presAssocID="{FF80B9DC-7093-499B-8DA2-CB936DF78AC5}" presName="negativeSpace" presStyleCnt="0"/>
      <dgm:spPr/>
    </dgm:pt>
    <dgm:pt modelId="{75221B4F-0509-4C1E-A316-C2750404DD95}" type="pres">
      <dgm:prSet presAssocID="{FF80B9DC-7093-499B-8DA2-CB936DF78AC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8ADFA81-C327-40A1-9570-A195E8FA717A}" type="presOf" srcId="{8B900574-E4A8-429D-87F3-FBCCC6148FAB}" destId="{8C0D42F2-8276-4BAA-A5CF-D74776825828}" srcOrd="1" destOrd="0" presId="urn:microsoft.com/office/officeart/2005/8/layout/list1"/>
    <dgm:cxn modelId="{0405ABA4-43E7-4640-B8CD-470D5BEA6694}" type="presOf" srcId="{FFD165DF-0B74-4658-AD99-9A5F6B763E4D}" destId="{49E90D3B-92D4-42FA-9848-B4FBA382F792}" srcOrd="1" destOrd="0" presId="urn:microsoft.com/office/officeart/2005/8/layout/list1"/>
    <dgm:cxn modelId="{ECC5CF89-DD51-4500-B28F-BD81EE98CA4D}" type="presOf" srcId="{FFD165DF-0B74-4658-AD99-9A5F6B763E4D}" destId="{67CF1EF8-9DEA-4AAD-A9AD-C21E6250B496}" srcOrd="0" destOrd="0" presId="urn:microsoft.com/office/officeart/2005/8/layout/list1"/>
    <dgm:cxn modelId="{9919D43B-736B-4B9C-B05F-208512249E80}" type="presOf" srcId="{ADEB37EE-CFD3-47EA-A685-6729920B17CC}" destId="{F4E2ECD4-6AE3-44A5-802D-6CD84ADD1DF3}" srcOrd="0" destOrd="0" presId="urn:microsoft.com/office/officeart/2005/8/layout/list1"/>
    <dgm:cxn modelId="{FAEC599F-3C98-4586-A634-BE3EC4EC68E5}" type="presOf" srcId="{8B900574-E4A8-429D-87F3-FBCCC6148FAB}" destId="{77A83CBF-20C4-470B-90B9-51EF94A640EF}" srcOrd="0" destOrd="0" presId="urn:microsoft.com/office/officeart/2005/8/layout/list1"/>
    <dgm:cxn modelId="{D17D06DC-2E65-403F-BCA2-FE05AFF25B65}" type="presOf" srcId="{FF80B9DC-7093-499B-8DA2-CB936DF78AC5}" destId="{A935A4A4-72FA-4D88-8049-4D3125498E69}" srcOrd="0" destOrd="0" presId="urn:microsoft.com/office/officeart/2005/8/layout/list1"/>
    <dgm:cxn modelId="{40CB5331-BF23-49CA-AD12-B97F59FCDE47}" type="presOf" srcId="{033A0456-6F71-42C6-8A09-EFC640D8E8C7}" destId="{D0EAC2FB-4750-419C-B868-5598BBD0A57C}" srcOrd="1" destOrd="0" presId="urn:microsoft.com/office/officeart/2005/8/layout/list1"/>
    <dgm:cxn modelId="{A71B234A-47F9-4C18-A948-22300FFB9E50}" srcId="{A3C8292C-AA67-4D0D-927B-9B49AE7429C4}" destId="{FF80B9DC-7093-499B-8DA2-CB936DF78AC5}" srcOrd="5" destOrd="0" parTransId="{7EEA891F-6B92-4433-95AB-73951E071F03}" sibTransId="{DEEE8E89-75E9-471A-A200-225782C18513}"/>
    <dgm:cxn modelId="{EDA16022-DFDC-41CA-A2BA-4FE6CF7EC2D1}" srcId="{A3C8292C-AA67-4D0D-927B-9B49AE7429C4}" destId="{B2EBEC9C-3284-43DD-BAF4-C9E021E711E8}" srcOrd="1" destOrd="0" parTransId="{6DCC47D1-B0EE-4D72-85A0-D4F755295899}" sibTransId="{D74191BE-5523-4BF7-8153-743DEAEE1324}"/>
    <dgm:cxn modelId="{C4221E12-C2EF-456F-BEA8-2B64A28905A0}" type="presOf" srcId="{A3C8292C-AA67-4D0D-927B-9B49AE7429C4}" destId="{614749CF-E3B1-4F05-8A48-7B41876ED71C}" srcOrd="0" destOrd="0" presId="urn:microsoft.com/office/officeart/2005/8/layout/list1"/>
    <dgm:cxn modelId="{AD8196FB-F869-4043-84D9-84D43F80364A}" type="presOf" srcId="{FF80B9DC-7093-499B-8DA2-CB936DF78AC5}" destId="{4DA5AA1F-5EDB-440C-92E8-47E876BF9E13}" srcOrd="1" destOrd="0" presId="urn:microsoft.com/office/officeart/2005/8/layout/list1"/>
    <dgm:cxn modelId="{1ADF9CBF-A4C6-4D6F-B13D-62C77462FA69}" srcId="{A3C8292C-AA67-4D0D-927B-9B49AE7429C4}" destId="{033A0456-6F71-42C6-8A09-EFC640D8E8C7}" srcOrd="0" destOrd="0" parTransId="{E456C2DD-7B62-471C-8524-524E7186E2D1}" sibTransId="{5D3B5B83-ACFD-4352-BF8B-3EF7E0711D44}"/>
    <dgm:cxn modelId="{C63C3974-BC08-4778-A04A-549C1E620306}" type="presOf" srcId="{033A0456-6F71-42C6-8A09-EFC640D8E8C7}" destId="{93A7D5B5-57C5-42BF-AC7E-BACE8C5FD931}" srcOrd="0" destOrd="0" presId="urn:microsoft.com/office/officeart/2005/8/layout/list1"/>
    <dgm:cxn modelId="{4B8D959A-1E1B-494D-BDC7-28C63F6EB33B}" srcId="{A3C8292C-AA67-4D0D-927B-9B49AE7429C4}" destId="{8B900574-E4A8-429D-87F3-FBCCC6148FAB}" srcOrd="2" destOrd="0" parTransId="{DD205373-7FBC-4C86-8C5C-903D82F14D36}" sibTransId="{11F91613-6F89-45D0-A08D-FAF3C83E6108}"/>
    <dgm:cxn modelId="{DF9208A1-1970-4901-9A3A-88C146E5894B}" type="presOf" srcId="{B2EBEC9C-3284-43DD-BAF4-C9E021E711E8}" destId="{0FBACCDF-08BC-4EDA-8246-CCD7C38D4985}" srcOrd="0" destOrd="0" presId="urn:microsoft.com/office/officeart/2005/8/layout/list1"/>
    <dgm:cxn modelId="{AA71BC6F-4796-47CE-9678-FE1C0BD3A73E}" srcId="{A3C8292C-AA67-4D0D-927B-9B49AE7429C4}" destId="{FFD165DF-0B74-4658-AD99-9A5F6B763E4D}" srcOrd="4" destOrd="0" parTransId="{5109A054-1F4D-46FB-963F-161F40027F35}" sibTransId="{DD42B74F-32B6-4A34-AB8C-70A81B47D613}"/>
    <dgm:cxn modelId="{52BA05BE-B9A4-4B78-B14E-F3B5316CBDBF}" srcId="{A3C8292C-AA67-4D0D-927B-9B49AE7429C4}" destId="{ADEB37EE-CFD3-47EA-A685-6729920B17CC}" srcOrd="3" destOrd="0" parTransId="{88387F23-9DB5-4933-8ED6-288BB0153852}" sibTransId="{1BC51A8C-1E15-4080-8F6B-057BA29D68FE}"/>
    <dgm:cxn modelId="{140E527F-D470-49B1-829D-9C12CED6DDD3}" type="presOf" srcId="{B2EBEC9C-3284-43DD-BAF4-C9E021E711E8}" destId="{7DFD2F80-516B-4A7C-A349-BE8F0FB72B08}" srcOrd="1" destOrd="0" presId="urn:microsoft.com/office/officeart/2005/8/layout/list1"/>
    <dgm:cxn modelId="{14D777F2-3E66-4FBB-B027-DC708F3216B7}" type="presOf" srcId="{ADEB37EE-CFD3-47EA-A685-6729920B17CC}" destId="{CB68970D-A4FD-4388-AC82-D5FCDD571021}" srcOrd="1" destOrd="0" presId="urn:microsoft.com/office/officeart/2005/8/layout/list1"/>
    <dgm:cxn modelId="{6536B2BE-DF7E-4C5A-A52B-49674C5329B7}" type="presParOf" srcId="{614749CF-E3B1-4F05-8A48-7B41876ED71C}" destId="{4221B742-68F0-44B3-8620-71E086840154}" srcOrd="0" destOrd="0" presId="urn:microsoft.com/office/officeart/2005/8/layout/list1"/>
    <dgm:cxn modelId="{578B0088-E02A-4BD8-A73A-5EB107B05E39}" type="presParOf" srcId="{4221B742-68F0-44B3-8620-71E086840154}" destId="{93A7D5B5-57C5-42BF-AC7E-BACE8C5FD931}" srcOrd="0" destOrd="0" presId="urn:microsoft.com/office/officeart/2005/8/layout/list1"/>
    <dgm:cxn modelId="{9EE9B5E9-C26F-45EE-8EFA-8F2DC9AEAB2B}" type="presParOf" srcId="{4221B742-68F0-44B3-8620-71E086840154}" destId="{D0EAC2FB-4750-419C-B868-5598BBD0A57C}" srcOrd="1" destOrd="0" presId="urn:microsoft.com/office/officeart/2005/8/layout/list1"/>
    <dgm:cxn modelId="{B14403AE-25AB-4818-A39D-C89F0FAE93FD}" type="presParOf" srcId="{614749CF-E3B1-4F05-8A48-7B41876ED71C}" destId="{12D64D0C-DDEE-44A9-B721-F0A59C29B1D1}" srcOrd="1" destOrd="0" presId="urn:microsoft.com/office/officeart/2005/8/layout/list1"/>
    <dgm:cxn modelId="{C3BB6F31-B827-498E-913E-C5D0A8FE13FA}" type="presParOf" srcId="{614749CF-E3B1-4F05-8A48-7B41876ED71C}" destId="{2C89D6E3-6C93-4388-ADD4-5D71BD957266}" srcOrd="2" destOrd="0" presId="urn:microsoft.com/office/officeart/2005/8/layout/list1"/>
    <dgm:cxn modelId="{875B1799-F16E-406C-961E-D46C839F3650}" type="presParOf" srcId="{614749CF-E3B1-4F05-8A48-7B41876ED71C}" destId="{2F19A8B2-0E61-414D-B2EF-F67D24DCA3CC}" srcOrd="3" destOrd="0" presId="urn:microsoft.com/office/officeart/2005/8/layout/list1"/>
    <dgm:cxn modelId="{BD515395-7327-43E3-8C64-93E81C20B095}" type="presParOf" srcId="{614749CF-E3B1-4F05-8A48-7B41876ED71C}" destId="{19A7E62D-E80C-4A93-99E2-B5C61833F14A}" srcOrd="4" destOrd="0" presId="urn:microsoft.com/office/officeart/2005/8/layout/list1"/>
    <dgm:cxn modelId="{19B89042-DFE2-4901-9396-A7AF660CD1F9}" type="presParOf" srcId="{19A7E62D-E80C-4A93-99E2-B5C61833F14A}" destId="{0FBACCDF-08BC-4EDA-8246-CCD7C38D4985}" srcOrd="0" destOrd="0" presId="urn:microsoft.com/office/officeart/2005/8/layout/list1"/>
    <dgm:cxn modelId="{3256D229-6672-44E3-B2CC-82EF11566096}" type="presParOf" srcId="{19A7E62D-E80C-4A93-99E2-B5C61833F14A}" destId="{7DFD2F80-516B-4A7C-A349-BE8F0FB72B08}" srcOrd="1" destOrd="0" presId="urn:microsoft.com/office/officeart/2005/8/layout/list1"/>
    <dgm:cxn modelId="{AB4A2D44-9007-4A38-9C39-49E2BD1FBC1A}" type="presParOf" srcId="{614749CF-E3B1-4F05-8A48-7B41876ED71C}" destId="{0DE24CD7-B37F-4EBF-A7B4-48781AF58ABB}" srcOrd="5" destOrd="0" presId="urn:microsoft.com/office/officeart/2005/8/layout/list1"/>
    <dgm:cxn modelId="{D0A1FF7D-E420-4F9C-BF37-1ABEEC2C5C4D}" type="presParOf" srcId="{614749CF-E3B1-4F05-8A48-7B41876ED71C}" destId="{55A7D966-83EF-4421-A4B7-CD6C93B02544}" srcOrd="6" destOrd="0" presId="urn:microsoft.com/office/officeart/2005/8/layout/list1"/>
    <dgm:cxn modelId="{92ED56D2-5037-4483-AE75-22BF4D735D84}" type="presParOf" srcId="{614749CF-E3B1-4F05-8A48-7B41876ED71C}" destId="{62DE40A2-8E8E-47CB-8693-E76EE860B821}" srcOrd="7" destOrd="0" presId="urn:microsoft.com/office/officeart/2005/8/layout/list1"/>
    <dgm:cxn modelId="{4954FC8E-A1D0-44AD-81B3-A7DB095DE93C}" type="presParOf" srcId="{614749CF-E3B1-4F05-8A48-7B41876ED71C}" destId="{FB26FFE3-4108-4660-A1FC-03899FE1A36E}" srcOrd="8" destOrd="0" presId="urn:microsoft.com/office/officeart/2005/8/layout/list1"/>
    <dgm:cxn modelId="{5C6943F0-E002-40AC-A7AD-D3FFFB3DD625}" type="presParOf" srcId="{FB26FFE3-4108-4660-A1FC-03899FE1A36E}" destId="{77A83CBF-20C4-470B-90B9-51EF94A640EF}" srcOrd="0" destOrd="0" presId="urn:microsoft.com/office/officeart/2005/8/layout/list1"/>
    <dgm:cxn modelId="{25EFB57F-9A8A-4EFF-9165-D2B61ED9B166}" type="presParOf" srcId="{FB26FFE3-4108-4660-A1FC-03899FE1A36E}" destId="{8C0D42F2-8276-4BAA-A5CF-D74776825828}" srcOrd="1" destOrd="0" presId="urn:microsoft.com/office/officeart/2005/8/layout/list1"/>
    <dgm:cxn modelId="{6B9D77FC-650D-4FB2-B55A-D0FD48F3BCE0}" type="presParOf" srcId="{614749CF-E3B1-4F05-8A48-7B41876ED71C}" destId="{B39C9F4B-EE1D-4855-9279-F227ECE1A7BA}" srcOrd="9" destOrd="0" presId="urn:microsoft.com/office/officeart/2005/8/layout/list1"/>
    <dgm:cxn modelId="{5C6BCA04-60AA-441A-9434-A93DB4C72501}" type="presParOf" srcId="{614749CF-E3B1-4F05-8A48-7B41876ED71C}" destId="{57C9B35E-5DCE-4564-9B00-EFBA04907E5D}" srcOrd="10" destOrd="0" presId="urn:microsoft.com/office/officeart/2005/8/layout/list1"/>
    <dgm:cxn modelId="{CB71C473-DDAD-4371-8E87-B02EC4231BBF}" type="presParOf" srcId="{614749CF-E3B1-4F05-8A48-7B41876ED71C}" destId="{45DBB1B7-F391-412E-ABDE-0F9697093164}" srcOrd="11" destOrd="0" presId="urn:microsoft.com/office/officeart/2005/8/layout/list1"/>
    <dgm:cxn modelId="{CBA870BA-A1B5-4ADC-823F-70B14DF727C7}" type="presParOf" srcId="{614749CF-E3B1-4F05-8A48-7B41876ED71C}" destId="{D157CFF2-7279-4455-BEDB-364190086738}" srcOrd="12" destOrd="0" presId="urn:microsoft.com/office/officeart/2005/8/layout/list1"/>
    <dgm:cxn modelId="{6AE3E2C6-4219-42D2-9633-86577FA695EF}" type="presParOf" srcId="{D157CFF2-7279-4455-BEDB-364190086738}" destId="{F4E2ECD4-6AE3-44A5-802D-6CD84ADD1DF3}" srcOrd="0" destOrd="0" presId="urn:microsoft.com/office/officeart/2005/8/layout/list1"/>
    <dgm:cxn modelId="{8005F4A1-9FB6-41D0-9932-D1812595F83E}" type="presParOf" srcId="{D157CFF2-7279-4455-BEDB-364190086738}" destId="{CB68970D-A4FD-4388-AC82-D5FCDD571021}" srcOrd="1" destOrd="0" presId="urn:microsoft.com/office/officeart/2005/8/layout/list1"/>
    <dgm:cxn modelId="{E5A1296F-9E5C-4AAD-88C9-79C78E3E11E5}" type="presParOf" srcId="{614749CF-E3B1-4F05-8A48-7B41876ED71C}" destId="{E0C6A9CF-291C-40F4-B566-492B3DC6A98A}" srcOrd="13" destOrd="0" presId="urn:microsoft.com/office/officeart/2005/8/layout/list1"/>
    <dgm:cxn modelId="{6BEB8A9B-B3A4-4897-82B4-1E20874DD1BD}" type="presParOf" srcId="{614749CF-E3B1-4F05-8A48-7B41876ED71C}" destId="{22D08274-8CEA-4503-9524-8D2DD94A3400}" srcOrd="14" destOrd="0" presId="urn:microsoft.com/office/officeart/2005/8/layout/list1"/>
    <dgm:cxn modelId="{4AE1D446-A360-4029-94B4-D3A917A3ADDA}" type="presParOf" srcId="{614749CF-E3B1-4F05-8A48-7B41876ED71C}" destId="{0CD575A6-4A1A-4CF5-A3FE-9B83EAA6323A}" srcOrd="15" destOrd="0" presId="urn:microsoft.com/office/officeart/2005/8/layout/list1"/>
    <dgm:cxn modelId="{DAB8822A-5012-499C-8D1D-A7FF859D2459}" type="presParOf" srcId="{614749CF-E3B1-4F05-8A48-7B41876ED71C}" destId="{2DEAD1A5-1F39-45F3-A1EE-326599930068}" srcOrd="16" destOrd="0" presId="urn:microsoft.com/office/officeart/2005/8/layout/list1"/>
    <dgm:cxn modelId="{A280E636-A278-487A-9E81-280D781E1A86}" type="presParOf" srcId="{2DEAD1A5-1F39-45F3-A1EE-326599930068}" destId="{67CF1EF8-9DEA-4AAD-A9AD-C21E6250B496}" srcOrd="0" destOrd="0" presId="urn:microsoft.com/office/officeart/2005/8/layout/list1"/>
    <dgm:cxn modelId="{3C69972B-E7AC-4EA8-9D01-67C64501429B}" type="presParOf" srcId="{2DEAD1A5-1F39-45F3-A1EE-326599930068}" destId="{49E90D3B-92D4-42FA-9848-B4FBA382F792}" srcOrd="1" destOrd="0" presId="urn:microsoft.com/office/officeart/2005/8/layout/list1"/>
    <dgm:cxn modelId="{442FD9B3-77CC-4DAD-AA5A-5EB54DBDC379}" type="presParOf" srcId="{614749CF-E3B1-4F05-8A48-7B41876ED71C}" destId="{6D33EC00-1604-4521-BE45-6401645EA142}" srcOrd="17" destOrd="0" presId="urn:microsoft.com/office/officeart/2005/8/layout/list1"/>
    <dgm:cxn modelId="{8C34F0DD-0EF2-4222-9EDA-A85705272C4A}" type="presParOf" srcId="{614749CF-E3B1-4F05-8A48-7B41876ED71C}" destId="{79777EFD-B84A-4740-AEDC-3A09A891B25A}" srcOrd="18" destOrd="0" presId="urn:microsoft.com/office/officeart/2005/8/layout/list1"/>
    <dgm:cxn modelId="{F04EA80D-68D1-40D9-BE7D-DE3015009914}" type="presParOf" srcId="{614749CF-E3B1-4F05-8A48-7B41876ED71C}" destId="{E0EDF018-EBD1-46F6-BE7A-0C153E5EF10D}" srcOrd="19" destOrd="0" presId="urn:microsoft.com/office/officeart/2005/8/layout/list1"/>
    <dgm:cxn modelId="{B24DF8AF-3174-4C3B-80A7-BACCC52C3116}" type="presParOf" srcId="{614749CF-E3B1-4F05-8A48-7B41876ED71C}" destId="{F6D9B572-D975-44DD-B6FE-BD79312D2AA1}" srcOrd="20" destOrd="0" presId="urn:microsoft.com/office/officeart/2005/8/layout/list1"/>
    <dgm:cxn modelId="{66F31EBF-1A2D-4C02-A4EF-56FBA8DC0E11}" type="presParOf" srcId="{F6D9B572-D975-44DD-B6FE-BD79312D2AA1}" destId="{A935A4A4-72FA-4D88-8049-4D3125498E69}" srcOrd="0" destOrd="0" presId="urn:microsoft.com/office/officeart/2005/8/layout/list1"/>
    <dgm:cxn modelId="{37AEA8C3-195C-4CF8-88AE-4590F020F843}" type="presParOf" srcId="{F6D9B572-D975-44DD-B6FE-BD79312D2AA1}" destId="{4DA5AA1F-5EDB-440C-92E8-47E876BF9E13}" srcOrd="1" destOrd="0" presId="urn:microsoft.com/office/officeart/2005/8/layout/list1"/>
    <dgm:cxn modelId="{86906AAE-2058-4606-AA6A-F53E53FF9E88}" type="presParOf" srcId="{614749CF-E3B1-4F05-8A48-7B41876ED71C}" destId="{04B3DAB8-8F66-48B9-A5D4-F400C58C60F8}" srcOrd="21" destOrd="0" presId="urn:microsoft.com/office/officeart/2005/8/layout/list1"/>
    <dgm:cxn modelId="{71DF9277-A6DB-46CC-888C-27C67AB5C76D}" type="presParOf" srcId="{614749CF-E3B1-4F05-8A48-7B41876ED71C}" destId="{75221B4F-0509-4C1E-A316-C2750404DD9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76141-CBCF-408B-960A-FF9469ECEBED}">
      <dsp:nvSpPr>
        <dsp:cNvPr id="0" name=""/>
        <dsp:cNvSpPr/>
      </dsp:nvSpPr>
      <dsp:spPr>
        <a:xfrm>
          <a:off x="0" y="2088230"/>
          <a:ext cx="2386470" cy="119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>
                  <a:lumMod val="50000"/>
                </a:schemeClr>
              </a:solidFill>
            </a:rPr>
            <a:t>КРОВЬ</a:t>
          </a:r>
          <a:endParaRPr lang="ru-RU" sz="2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2088230"/>
        <a:ext cx="2386470" cy="1193235"/>
      </dsp:txXfrm>
    </dsp:sp>
    <dsp:sp modelId="{35749D16-69EA-4CBB-AEB1-1A5551DD9F20}">
      <dsp:nvSpPr>
        <dsp:cNvPr id="0" name=""/>
        <dsp:cNvSpPr/>
      </dsp:nvSpPr>
      <dsp:spPr>
        <a:xfrm rot="19029038">
          <a:off x="2231067" y="2272877"/>
          <a:ext cx="1164700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1164700" y="1593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029038">
        <a:off x="2784299" y="2259689"/>
        <a:ext cx="58235" cy="58235"/>
      </dsp:txXfrm>
    </dsp:sp>
    <dsp:sp modelId="{EB5975BA-5E87-475D-9745-DB6B6DCDFF54}">
      <dsp:nvSpPr>
        <dsp:cNvPr id="0" name=""/>
        <dsp:cNvSpPr/>
      </dsp:nvSpPr>
      <dsp:spPr>
        <a:xfrm>
          <a:off x="3240364" y="1296148"/>
          <a:ext cx="2386470" cy="119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ПЛАЗМА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55-60%</a:t>
          </a:r>
          <a:endParaRPr lang="ru-RU" sz="2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40364" y="1296148"/>
        <a:ext cx="2386470" cy="1193235"/>
      </dsp:txXfrm>
    </dsp:sp>
    <dsp:sp modelId="{33585F61-C916-4D9D-B7FA-60290978DB17}">
      <dsp:nvSpPr>
        <dsp:cNvPr id="0" name=""/>
        <dsp:cNvSpPr/>
      </dsp:nvSpPr>
      <dsp:spPr>
        <a:xfrm rot="2137984">
          <a:off x="2276262" y="3011835"/>
          <a:ext cx="1177214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1177214" y="1593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7984">
        <a:off x="2835439" y="2998335"/>
        <a:ext cx="58860" cy="58860"/>
      </dsp:txXfrm>
    </dsp:sp>
    <dsp:sp modelId="{A1959693-CF63-4CD5-92CB-61DB9AD5E2EB}">
      <dsp:nvSpPr>
        <dsp:cNvPr id="0" name=""/>
        <dsp:cNvSpPr/>
      </dsp:nvSpPr>
      <dsp:spPr>
        <a:xfrm>
          <a:off x="3343268" y="2774066"/>
          <a:ext cx="2386470" cy="119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ФОРМЕННЫЕ ЭЛЕМЕНТЫ КРОВИ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40-45%</a:t>
          </a:r>
          <a:endParaRPr lang="ru-RU" sz="2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343268" y="2774066"/>
        <a:ext cx="2386470" cy="1193235"/>
      </dsp:txXfrm>
    </dsp:sp>
    <dsp:sp modelId="{1DF5E5B5-30DF-4BFD-86A3-679FAC31951A}">
      <dsp:nvSpPr>
        <dsp:cNvPr id="0" name=""/>
        <dsp:cNvSpPr/>
      </dsp:nvSpPr>
      <dsp:spPr>
        <a:xfrm rot="18289469">
          <a:off x="5371236" y="2668643"/>
          <a:ext cx="1671594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1671594" y="1593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89469">
        <a:off x="6165243" y="2642783"/>
        <a:ext cx="83579" cy="83579"/>
      </dsp:txXfrm>
    </dsp:sp>
    <dsp:sp modelId="{7DB45015-4DA2-46EE-98CF-82123C3FED94}">
      <dsp:nvSpPr>
        <dsp:cNvPr id="0" name=""/>
        <dsp:cNvSpPr/>
      </dsp:nvSpPr>
      <dsp:spPr>
        <a:xfrm>
          <a:off x="6684327" y="1401845"/>
          <a:ext cx="2386470" cy="119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ЭРИТРОЦИТЫ</a:t>
          </a:r>
          <a:endParaRPr lang="ru-RU" sz="2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684327" y="1401845"/>
        <a:ext cx="2386470" cy="1193235"/>
      </dsp:txXfrm>
    </dsp:sp>
    <dsp:sp modelId="{D6A2530B-0802-4521-810D-4B8C3BD31AD7}">
      <dsp:nvSpPr>
        <dsp:cNvPr id="0" name=""/>
        <dsp:cNvSpPr/>
      </dsp:nvSpPr>
      <dsp:spPr>
        <a:xfrm>
          <a:off x="5729739" y="3354753"/>
          <a:ext cx="954588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954588" y="1593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83168" y="3346819"/>
        <a:ext cx="47729" cy="47729"/>
      </dsp:txXfrm>
    </dsp:sp>
    <dsp:sp modelId="{0BC32EEC-271C-4328-B0CF-E285A32C051E}">
      <dsp:nvSpPr>
        <dsp:cNvPr id="0" name=""/>
        <dsp:cNvSpPr/>
      </dsp:nvSpPr>
      <dsp:spPr>
        <a:xfrm>
          <a:off x="6684327" y="2774066"/>
          <a:ext cx="2386470" cy="119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ЛЕЙКОЦИТЫ</a:t>
          </a:r>
          <a:endParaRPr lang="ru-RU" sz="2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684327" y="2774066"/>
        <a:ext cx="2386470" cy="1193235"/>
      </dsp:txXfrm>
    </dsp:sp>
    <dsp:sp modelId="{89CEDE56-2D59-4FE5-BA1B-C6A928012066}">
      <dsp:nvSpPr>
        <dsp:cNvPr id="0" name=""/>
        <dsp:cNvSpPr/>
      </dsp:nvSpPr>
      <dsp:spPr>
        <a:xfrm rot="3310531">
          <a:off x="5371236" y="4040864"/>
          <a:ext cx="1671594" cy="31860"/>
        </a:xfrm>
        <a:custGeom>
          <a:avLst/>
          <a:gdLst/>
          <a:ahLst/>
          <a:cxnLst/>
          <a:rect l="0" t="0" r="0" b="0"/>
          <a:pathLst>
            <a:path>
              <a:moveTo>
                <a:pt x="0" y="15930"/>
              </a:moveTo>
              <a:lnTo>
                <a:pt x="1671594" y="1593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6165243" y="4015004"/>
        <a:ext cx="83579" cy="83579"/>
      </dsp:txXfrm>
    </dsp:sp>
    <dsp:sp modelId="{D720DD92-D90F-4272-9C3F-755C5CAA70E9}">
      <dsp:nvSpPr>
        <dsp:cNvPr id="0" name=""/>
        <dsp:cNvSpPr/>
      </dsp:nvSpPr>
      <dsp:spPr>
        <a:xfrm>
          <a:off x="6684327" y="4146286"/>
          <a:ext cx="2386470" cy="11932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2">
                  <a:lumMod val="10000"/>
                </a:schemeClr>
              </a:solidFill>
            </a:rPr>
            <a:t>ТРОМБОЦИТЫ</a:t>
          </a:r>
          <a:endParaRPr lang="ru-RU" sz="2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684327" y="4146286"/>
        <a:ext cx="2386470" cy="11932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41081-C81A-4D4C-BC7D-D3A3571798E5}">
      <dsp:nvSpPr>
        <dsp:cNvPr id="0" name=""/>
        <dsp:cNvSpPr/>
      </dsp:nvSpPr>
      <dsp:spPr>
        <a:xfrm>
          <a:off x="567256" y="1474491"/>
          <a:ext cx="2107759" cy="22325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Форменные элементы крови</a:t>
          </a:r>
          <a:endParaRPr lang="ru-RU" sz="2400" b="1" kern="1200" dirty="0"/>
        </a:p>
      </dsp:txBody>
      <dsp:txXfrm>
        <a:off x="567256" y="1474491"/>
        <a:ext cx="2107759" cy="2232549"/>
      </dsp:txXfrm>
    </dsp:sp>
    <dsp:sp modelId="{90072E63-2282-47F9-9C6E-38F1224F8C9D}">
      <dsp:nvSpPr>
        <dsp:cNvPr id="0" name=""/>
        <dsp:cNvSpPr/>
      </dsp:nvSpPr>
      <dsp:spPr>
        <a:xfrm rot="17944235">
          <a:off x="2182174" y="1734862"/>
          <a:ext cx="1917250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8043"/>
              </a:moveTo>
              <a:lnTo>
                <a:pt x="1917250" y="18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944235">
        <a:off x="3092868" y="1704975"/>
        <a:ext cx="95862" cy="95862"/>
      </dsp:txXfrm>
    </dsp:sp>
    <dsp:sp modelId="{3CA05A39-8944-47FA-B0BC-9A0A6A41BF2D}">
      <dsp:nvSpPr>
        <dsp:cNvPr id="0" name=""/>
        <dsp:cNvSpPr/>
      </dsp:nvSpPr>
      <dsp:spPr>
        <a:xfrm>
          <a:off x="3606582" y="0"/>
          <a:ext cx="2107759" cy="1830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эритроциты</a:t>
          </a:r>
          <a:endParaRPr lang="ru-RU" sz="2400" b="1" kern="1200" dirty="0"/>
        </a:p>
      </dsp:txBody>
      <dsp:txXfrm>
        <a:off x="3606582" y="0"/>
        <a:ext cx="2107759" cy="1830094"/>
      </dsp:txXfrm>
    </dsp:sp>
    <dsp:sp modelId="{AE00F66C-C555-4108-94A4-0CE2A877DD05}">
      <dsp:nvSpPr>
        <dsp:cNvPr id="0" name=""/>
        <dsp:cNvSpPr/>
      </dsp:nvSpPr>
      <dsp:spPr>
        <a:xfrm rot="18254">
          <a:off x="5714337" y="899006"/>
          <a:ext cx="754651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8043"/>
              </a:moveTo>
              <a:lnTo>
                <a:pt x="754651" y="1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54">
        <a:off x="6072797" y="898184"/>
        <a:ext cx="37732" cy="37732"/>
      </dsp:txXfrm>
    </dsp:sp>
    <dsp:sp modelId="{11881E03-E015-4F41-AB34-FCD2B7C2D24A}">
      <dsp:nvSpPr>
        <dsp:cNvPr id="0" name=""/>
        <dsp:cNvSpPr/>
      </dsp:nvSpPr>
      <dsp:spPr>
        <a:xfrm>
          <a:off x="6468983" y="68957"/>
          <a:ext cx="2107759" cy="17001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4,5-5,5х10</a:t>
          </a:r>
          <a:r>
            <a:rPr lang="ru-RU" sz="2700" b="1" kern="1200" baseline="30000" dirty="0" smtClean="0"/>
            <a:t>12</a:t>
          </a:r>
          <a:r>
            <a:rPr lang="ru-RU" sz="2700" b="1" kern="1200" baseline="0" dirty="0" smtClean="0"/>
            <a:t>/л</a:t>
          </a:r>
          <a:r>
            <a:rPr lang="ru-RU" sz="2700" b="1" kern="1200" baseline="30000" dirty="0" smtClean="0"/>
            <a:t> </a:t>
          </a:r>
          <a:r>
            <a:rPr lang="ru-RU" sz="2700" b="1" kern="1200" baseline="0" dirty="0" smtClean="0"/>
            <a:t>3,9-4,5х10</a:t>
          </a:r>
          <a:r>
            <a:rPr lang="ru-RU" sz="2700" b="1" kern="1200" baseline="30000" dirty="0" smtClean="0"/>
            <a:t>12</a:t>
          </a:r>
          <a:r>
            <a:rPr lang="ru-RU" sz="2700" b="1" kern="1200" baseline="0" dirty="0" smtClean="0"/>
            <a:t>/л</a:t>
          </a:r>
          <a:endParaRPr lang="ru-RU" sz="2700" b="1" kern="1200" baseline="0" dirty="0"/>
        </a:p>
      </dsp:txBody>
      <dsp:txXfrm>
        <a:off x="6468983" y="68957"/>
        <a:ext cx="2107759" cy="1700192"/>
      </dsp:txXfrm>
    </dsp:sp>
    <dsp:sp modelId="{61D32360-50C8-452D-AC51-46AF3E70822A}">
      <dsp:nvSpPr>
        <dsp:cNvPr id="0" name=""/>
        <dsp:cNvSpPr/>
      </dsp:nvSpPr>
      <dsp:spPr>
        <a:xfrm rot="688300">
          <a:off x="2666423" y="2658270"/>
          <a:ext cx="860289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8043"/>
              </a:moveTo>
              <a:lnTo>
                <a:pt x="860289" y="18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88300">
        <a:off x="3075060" y="2654807"/>
        <a:ext cx="43014" cy="43014"/>
      </dsp:txXfrm>
    </dsp:sp>
    <dsp:sp modelId="{55667C27-2F4D-4717-A30E-6ED85B5C1607}">
      <dsp:nvSpPr>
        <dsp:cNvPr id="0" name=""/>
        <dsp:cNvSpPr/>
      </dsp:nvSpPr>
      <dsp:spPr>
        <a:xfrm>
          <a:off x="3518120" y="1992183"/>
          <a:ext cx="2107759" cy="15393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лейкоциты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518120" y="1992183"/>
        <a:ext cx="2107759" cy="1539360"/>
      </dsp:txXfrm>
    </dsp:sp>
    <dsp:sp modelId="{3DD50BB2-48A1-4C35-8AE4-59C0019CA2C2}">
      <dsp:nvSpPr>
        <dsp:cNvPr id="0" name=""/>
        <dsp:cNvSpPr/>
      </dsp:nvSpPr>
      <dsp:spPr>
        <a:xfrm>
          <a:off x="5625879" y="2743819"/>
          <a:ext cx="843103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8043"/>
              </a:moveTo>
              <a:lnTo>
                <a:pt x="843103" y="1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6354" y="2740785"/>
        <a:ext cx="42155" cy="42155"/>
      </dsp:txXfrm>
    </dsp:sp>
    <dsp:sp modelId="{46B96206-DBF4-44AC-A38E-BD6B06E94C9C}">
      <dsp:nvSpPr>
        <dsp:cNvPr id="0" name=""/>
        <dsp:cNvSpPr/>
      </dsp:nvSpPr>
      <dsp:spPr>
        <a:xfrm>
          <a:off x="6468983" y="2051869"/>
          <a:ext cx="2107759" cy="14199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4-9х10</a:t>
          </a:r>
          <a:r>
            <a:rPr lang="ru-RU" sz="2700" b="1" kern="1200" baseline="30000" dirty="0" smtClean="0"/>
            <a:t>9</a:t>
          </a:r>
          <a:r>
            <a:rPr lang="ru-RU" sz="2700" b="1" kern="1200" baseline="0" dirty="0" smtClean="0"/>
            <a:t>/л</a:t>
          </a:r>
          <a:endParaRPr lang="ru-RU" sz="2700" b="1" kern="1200" dirty="0"/>
        </a:p>
      </dsp:txBody>
      <dsp:txXfrm>
        <a:off x="6468983" y="2051869"/>
        <a:ext cx="2107759" cy="1419987"/>
      </dsp:txXfrm>
    </dsp:sp>
    <dsp:sp modelId="{4A2061B9-0F95-40B3-8A9A-BCF842332E28}">
      <dsp:nvSpPr>
        <dsp:cNvPr id="0" name=""/>
        <dsp:cNvSpPr/>
      </dsp:nvSpPr>
      <dsp:spPr>
        <a:xfrm rot="3930329">
          <a:off x="2079815" y="3497968"/>
          <a:ext cx="2033505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8043"/>
              </a:moveTo>
              <a:lnTo>
                <a:pt x="2033505" y="18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930329">
        <a:off x="3045730" y="3465174"/>
        <a:ext cx="101675" cy="101675"/>
      </dsp:txXfrm>
    </dsp:sp>
    <dsp:sp modelId="{96E52F5C-1386-4335-9CF7-7E10A9D81323}">
      <dsp:nvSpPr>
        <dsp:cNvPr id="0" name=""/>
        <dsp:cNvSpPr/>
      </dsp:nvSpPr>
      <dsp:spPr>
        <a:xfrm>
          <a:off x="3518120" y="3704991"/>
          <a:ext cx="2107759" cy="14725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тромбоциты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518120" y="3704991"/>
        <a:ext cx="2107759" cy="1472533"/>
      </dsp:txXfrm>
    </dsp:sp>
    <dsp:sp modelId="{0F19C628-C6E0-4D55-9DCB-22EC9EB1D7D6}">
      <dsp:nvSpPr>
        <dsp:cNvPr id="0" name=""/>
        <dsp:cNvSpPr/>
      </dsp:nvSpPr>
      <dsp:spPr>
        <a:xfrm>
          <a:off x="5625879" y="4423214"/>
          <a:ext cx="843103" cy="36087"/>
        </a:xfrm>
        <a:custGeom>
          <a:avLst/>
          <a:gdLst/>
          <a:ahLst/>
          <a:cxnLst/>
          <a:rect l="0" t="0" r="0" b="0"/>
          <a:pathLst>
            <a:path>
              <a:moveTo>
                <a:pt x="0" y="18043"/>
              </a:moveTo>
              <a:lnTo>
                <a:pt x="843103" y="18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6354" y="4420180"/>
        <a:ext cx="42155" cy="42155"/>
      </dsp:txXfrm>
    </dsp:sp>
    <dsp:sp modelId="{FEEE4839-3D55-436A-A86D-30273DFFC85B}">
      <dsp:nvSpPr>
        <dsp:cNvPr id="0" name=""/>
        <dsp:cNvSpPr/>
      </dsp:nvSpPr>
      <dsp:spPr>
        <a:xfrm>
          <a:off x="6468983" y="3629939"/>
          <a:ext cx="2107759" cy="16226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200-400х10</a:t>
          </a:r>
          <a:r>
            <a:rPr lang="ru-RU" sz="2700" b="1" kern="1200" baseline="30000" dirty="0" smtClean="0"/>
            <a:t>9</a:t>
          </a:r>
          <a:r>
            <a:rPr lang="ru-RU" sz="2700" b="1" kern="1200" baseline="0" dirty="0" smtClean="0"/>
            <a:t>/л</a:t>
          </a:r>
          <a:endParaRPr lang="ru-RU" sz="2700" b="1" kern="1200" dirty="0"/>
        </a:p>
      </dsp:txBody>
      <dsp:txXfrm>
        <a:off x="6468983" y="3629939"/>
        <a:ext cx="2107759" cy="16226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9D6E3-6C93-4388-ADD4-5D71BD957266}">
      <dsp:nvSpPr>
        <dsp:cNvPr id="0" name=""/>
        <dsp:cNvSpPr/>
      </dsp:nvSpPr>
      <dsp:spPr>
        <a:xfrm>
          <a:off x="0" y="386307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AC2FB-4750-419C-B868-5598BBD0A57C}">
      <dsp:nvSpPr>
        <dsp:cNvPr id="0" name=""/>
        <dsp:cNvSpPr/>
      </dsp:nvSpPr>
      <dsp:spPr>
        <a:xfrm>
          <a:off x="395537" y="288031"/>
          <a:ext cx="640080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 </a:t>
          </a:r>
          <a:r>
            <a:rPr lang="ru-RU" sz="2400" b="1" kern="1200" dirty="0" smtClean="0"/>
            <a:t>Стволовые клетки крови (полипотентные)</a:t>
          </a:r>
          <a:endParaRPr lang="ru-RU" sz="2400" kern="1200" dirty="0"/>
        </a:p>
      </dsp:txBody>
      <dsp:txXfrm>
        <a:off x="395537" y="288031"/>
        <a:ext cx="6400800" cy="472320"/>
      </dsp:txXfrm>
    </dsp:sp>
    <dsp:sp modelId="{55A7D966-83EF-4421-A4B7-CD6C93B02544}">
      <dsp:nvSpPr>
        <dsp:cNvPr id="0" name=""/>
        <dsp:cNvSpPr/>
      </dsp:nvSpPr>
      <dsp:spPr>
        <a:xfrm>
          <a:off x="0" y="1998323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D2F80-516B-4A7C-A349-BE8F0FB72B08}">
      <dsp:nvSpPr>
        <dsp:cNvPr id="0" name=""/>
        <dsp:cNvSpPr/>
      </dsp:nvSpPr>
      <dsp:spPr>
        <a:xfrm>
          <a:off x="467546" y="1008114"/>
          <a:ext cx="6400800" cy="135857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Коммитированные</a:t>
          </a:r>
          <a:r>
            <a:rPr lang="ru-RU" sz="2400" b="1" kern="1200" dirty="0" smtClean="0"/>
            <a:t> родоначальные клетки предшественницы </a:t>
          </a:r>
          <a:r>
            <a:rPr lang="ru-RU" sz="2400" b="1" kern="1200" dirty="0" err="1" smtClean="0"/>
            <a:t>миелопоэза</a:t>
          </a:r>
          <a:r>
            <a:rPr lang="ru-RU" sz="2400" b="1" kern="1200" dirty="0" smtClean="0"/>
            <a:t> и </a:t>
          </a:r>
          <a:r>
            <a:rPr lang="ru-RU" sz="2400" b="1" kern="1200" dirty="0" err="1" smtClean="0"/>
            <a:t>лимфопоэза</a:t>
          </a:r>
          <a:endParaRPr lang="ru-RU" sz="2400" kern="1200" dirty="0"/>
        </a:p>
      </dsp:txBody>
      <dsp:txXfrm>
        <a:off x="467546" y="1008114"/>
        <a:ext cx="6400800" cy="1358576"/>
      </dsp:txXfrm>
    </dsp:sp>
    <dsp:sp modelId="{57C9B35E-5DCE-4564-9B00-EFBA04907E5D}">
      <dsp:nvSpPr>
        <dsp:cNvPr id="0" name=""/>
        <dsp:cNvSpPr/>
      </dsp:nvSpPr>
      <dsp:spPr>
        <a:xfrm>
          <a:off x="0" y="3318044"/>
          <a:ext cx="9144000" cy="403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C0D42F2-8276-4BAA-A5CF-D74776825828}">
      <dsp:nvSpPr>
        <dsp:cNvPr id="0" name=""/>
        <dsp:cNvSpPr/>
      </dsp:nvSpPr>
      <dsp:spPr>
        <a:xfrm>
          <a:off x="467546" y="2664297"/>
          <a:ext cx="6304788" cy="106628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III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Коммитированные</a:t>
          </a:r>
          <a:r>
            <a:rPr lang="ru-RU" sz="2400" b="1" kern="1200" dirty="0" smtClean="0"/>
            <a:t> родоначальные </a:t>
          </a:r>
          <a:r>
            <a:rPr lang="ru-RU" sz="2400" b="1" kern="1200" dirty="0" err="1" smtClean="0"/>
            <a:t>прогениторные</a:t>
          </a:r>
          <a:r>
            <a:rPr lang="ru-RU" sz="2400" b="1" kern="1200" dirty="0" smtClean="0"/>
            <a:t> клетки (унипотентные)</a:t>
          </a:r>
          <a:endParaRPr lang="ru-RU" sz="2400" kern="1200" dirty="0"/>
        </a:p>
      </dsp:txBody>
      <dsp:txXfrm>
        <a:off x="467546" y="2664297"/>
        <a:ext cx="6304788" cy="1066281"/>
      </dsp:txXfrm>
    </dsp:sp>
    <dsp:sp modelId="{22D08274-8CEA-4503-9524-8D2DD94A3400}">
      <dsp:nvSpPr>
        <dsp:cNvPr id="0" name=""/>
        <dsp:cNvSpPr/>
      </dsp:nvSpPr>
      <dsp:spPr>
        <a:xfrm>
          <a:off x="0" y="4043804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8970D-A4FD-4388-AC82-D5FCDD571021}">
      <dsp:nvSpPr>
        <dsp:cNvPr id="0" name=""/>
        <dsp:cNvSpPr/>
      </dsp:nvSpPr>
      <dsp:spPr>
        <a:xfrm>
          <a:off x="467546" y="3960440"/>
          <a:ext cx="640080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IV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Бластные</a:t>
          </a:r>
          <a:r>
            <a:rPr lang="ru-RU" sz="2400" b="1" kern="1200" dirty="0" smtClean="0"/>
            <a:t> клетки</a:t>
          </a:r>
          <a:endParaRPr lang="ru-RU" sz="2400" kern="1200" dirty="0"/>
        </a:p>
      </dsp:txBody>
      <dsp:txXfrm>
        <a:off x="467546" y="3960440"/>
        <a:ext cx="6400800" cy="472320"/>
      </dsp:txXfrm>
    </dsp:sp>
    <dsp:sp modelId="{79777EFD-B84A-4740-AEDC-3A09A891B25A}">
      <dsp:nvSpPr>
        <dsp:cNvPr id="0" name=""/>
        <dsp:cNvSpPr/>
      </dsp:nvSpPr>
      <dsp:spPr>
        <a:xfrm>
          <a:off x="0" y="4769564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90D3B-92D4-42FA-9848-B4FBA382F792}">
      <dsp:nvSpPr>
        <dsp:cNvPr id="0" name=""/>
        <dsp:cNvSpPr/>
      </dsp:nvSpPr>
      <dsp:spPr>
        <a:xfrm>
          <a:off x="467546" y="4680518"/>
          <a:ext cx="640080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</a:t>
          </a:r>
          <a:r>
            <a:rPr lang="ru-RU" sz="2400" b="1" kern="1200" dirty="0" smtClean="0"/>
            <a:t> Созревающие клетки</a:t>
          </a:r>
          <a:endParaRPr lang="ru-RU" sz="2400" kern="1200" dirty="0"/>
        </a:p>
      </dsp:txBody>
      <dsp:txXfrm>
        <a:off x="467546" y="4680518"/>
        <a:ext cx="6400800" cy="472320"/>
      </dsp:txXfrm>
    </dsp:sp>
    <dsp:sp modelId="{75221B4F-0509-4C1E-A316-C2750404DD95}">
      <dsp:nvSpPr>
        <dsp:cNvPr id="0" name=""/>
        <dsp:cNvSpPr/>
      </dsp:nvSpPr>
      <dsp:spPr>
        <a:xfrm>
          <a:off x="0" y="5495324"/>
          <a:ext cx="914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5AA1F-5EDB-440C-92E8-47E876BF9E13}">
      <dsp:nvSpPr>
        <dsp:cNvPr id="0" name=""/>
        <dsp:cNvSpPr/>
      </dsp:nvSpPr>
      <dsp:spPr>
        <a:xfrm>
          <a:off x="467546" y="5400601"/>
          <a:ext cx="6400800" cy="4723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VI</a:t>
          </a:r>
          <a:r>
            <a:rPr lang="ru-RU" sz="2400" b="1" kern="1200" dirty="0" smtClean="0"/>
            <a:t> Зрелые клетки</a:t>
          </a:r>
          <a:endParaRPr lang="ru-RU" sz="2400" kern="1200" dirty="0"/>
        </a:p>
      </dsp:txBody>
      <dsp:txXfrm>
        <a:off x="467546" y="5400601"/>
        <a:ext cx="640080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BA5-6DF9-4E40-A478-3C1D9C787547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D826-1DFD-4FA4-8F51-162CF7C9A0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90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ru/url?sa=i&amp;rct=j&amp;q=&amp;esrc=s&amp;source=images&amp;cd=&amp;cad=rja&amp;uact=8&amp;ved=0ahUKEwi8x5_Vzt7XAhXHCJoKHQ9iCFIQjRwIBw&amp;url=http://docplayer.ru/43164152-Kletochnaya-inzheneriya-zhivotnye-vvedenie-v-biotehnologiyu-lekciya-9.html&amp;psig=AOvVaw1FpK4hNlUo-bZbi72i1px_&amp;ust=15118672749132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 ГЕМОПОЭЗ И ЕГО РЕГУЛЯЦИЯ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9036496" cy="2971800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гистологии, цитологии  и эмбриологии 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к.б.н., доцент Е.В. Блинова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ФГБОУ ВО </a:t>
            </a:r>
            <a:r>
              <a:rPr lang="ru-RU" sz="2400" b="1" dirty="0" err="1" smtClean="0"/>
              <a:t>ОрГМУ</a:t>
            </a:r>
            <a:r>
              <a:rPr lang="ru-RU" sz="2400" b="1" dirty="0" smtClean="0"/>
              <a:t> Минздрава России</a:t>
            </a:r>
          </a:p>
          <a:p>
            <a:pPr algn="ctr"/>
            <a:r>
              <a:rPr lang="ru-RU" sz="2400" b="1" dirty="0" smtClean="0"/>
              <a:t>кафедра гистологии, цитологии и эмбриологии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45789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Оренбург, </a:t>
            </a:r>
            <a:r>
              <a:rPr lang="ru-RU" sz="2000" b="1" dirty="0" smtClean="0"/>
              <a:t>2020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Классификация лейкоцитов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Гранулоциты (зернистые лейкоциты)</a:t>
            </a:r>
            <a:endParaRPr lang="ru-RU" sz="4000" b="1" dirty="0" smtClean="0"/>
          </a:p>
          <a:p>
            <a:pPr algn="ctr"/>
            <a:endParaRPr lang="ru-RU" sz="27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2267744" cy="234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218372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08920"/>
            <a:ext cx="2051720" cy="237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Агранулоциты (незернистые лейкоциты)</a:t>
            </a:r>
            <a:endParaRPr lang="ru-RU" sz="4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Классификация лейкоцитов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24944"/>
            <a:ext cx="2664297" cy="23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2232248" cy="2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61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ЛЕЙКОЦИТАРНАЯ ФОРМУЛА </a:t>
            </a:r>
            <a:r>
              <a:rPr lang="ru-RU" sz="3600" b="1" dirty="0" smtClean="0"/>
              <a:t>– ЭТО ПРОЦЕНТНОЕ СООТНОШЕНИЕ ВСЕХ ВИДОВ ЛЕЙКОЦИТОВ </a:t>
            </a:r>
            <a:r>
              <a:rPr lang="ru-RU" sz="3600" b="1" dirty="0"/>
              <a:t> </a:t>
            </a:r>
            <a:r>
              <a:rPr lang="ru-RU" sz="3600" b="1" dirty="0" smtClean="0"/>
              <a:t>В АБСОЛЮТНОМ ИСЧИСЛЕНИИ.</a:t>
            </a:r>
            <a:endParaRPr lang="ru-RU" sz="36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192837"/>
              </p:ext>
            </p:extLst>
          </p:nvPr>
        </p:nvGraphicFramePr>
        <p:xfrm>
          <a:off x="0" y="2420888"/>
          <a:ext cx="9144000" cy="3744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6278"/>
                <a:gridCol w="1559168"/>
                <a:gridCol w="2948354"/>
                <a:gridCol w="1600200"/>
              </a:tblGrid>
              <a:tr h="9254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/>
                        <a:t>ГРАНУЛОЦИТЫ</a:t>
                      </a:r>
                      <a:endParaRPr lang="ru-RU" sz="3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/>
                        <a:t>АГРАНУЛОЦИТЫ</a:t>
                      </a:r>
                      <a:endParaRPr lang="ru-RU" sz="32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61"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НЕЙТРОФИЛЫ</a:t>
                      </a:r>
                      <a:endParaRPr lang="ru-RU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46-73%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ЛИМФОЦИТЫ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20-40%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5461"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ЭОЗИНОФИЛЫ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1-5%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МОНОЦИТЫ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2-9%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8033"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БАЗОФИЛЫ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baseline="0" dirty="0" smtClean="0"/>
                        <a:t>0-1%</a:t>
                      </a:r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71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МАЗОК КРОВИ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408"/>
            <a:ext cx="9179338" cy="53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20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ера\Desktop\06.03.2015 ЛЕКЦИИ ПО ГИСТОЛОГИИ, ЭМБРИОЛОГИИ, ЦИТОЛОГИИ\КРОВЬ 2\4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8" y="0"/>
            <a:ext cx="8902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ГЕМОПОЭЗ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err="1" smtClean="0"/>
              <a:t>Гемопоэз</a:t>
            </a:r>
            <a:r>
              <a:rPr lang="ru-RU" b="1" u="sng" dirty="0" smtClean="0"/>
              <a:t> </a:t>
            </a:r>
            <a:r>
              <a:rPr lang="ru-RU" b="1" dirty="0" smtClean="0"/>
              <a:t>– это процесс образования форменных элементов крови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708920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/>
              <a:t>Гемопоэз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77072"/>
            <a:ext cx="302433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</a:rPr>
              <a:t>Пренатальный </a:t>
            </a:r>
            <a:r>
              <a:rPr lang="ru-RU" sz="2800" b="1" dirty="0" smtClean="0"/>
              <a:t>(гистогенез, т.е. образование крови как ткани)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77072"/>
            <a:ext cx="302433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</a:rPr>
              <a:t>Постнатальный</a:t>
            </a:r>
            <a:r>
              <a:rPr lang="ru-RU" sz="1400" b="1" u="sng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/>
              <a:t>(физиологическая регенерация крови как ткани)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79712" y="3501008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2120" y="357301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лександр\Desktop\Максимов_А.А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40248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5903893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Максимов  А.А.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(1874-1928)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ки по запросу иосиф львович чертков фото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515"/>
            <a:ext cx="3417078" cy="44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30256"/>
            <a:ext cx="4067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err="1"/>
              <a:t>И.Л.Чертков</a:t>
            </a:r>
            <a:r>
              <a:rPr lang="ru-RU" altLang="ru-RU" sz="3200" b="1" dirty="0"/>
              <a:t> </a:t>
            </a:r>
          </a:p>
          <a:p>
            <a:pPr algn="ctr"/>
            <a:r>
              <a:rPr lang="ru-RU" altLang="ru-RU" sz="3200" b="1" dirty="0"/>
              <a:t>(1927-2009)</a:t>
            </a:r>
          </a:p>
        </p:txBody>
      </p:sp>
      <p:pic>
        <p:nvPicPr>
          <p:cNvPr id="6" name="Рисунок 4" descr="Воробьёв Андрей Иванови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000" y="404664"/>
            <a:ext cx="27617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64716" y="4941168"/>
            <a:ext cx="271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err="1"/>
              <a:t>А.И.Воробьев</a:t>
            </a:r>
            <a:r>
              <a:rPr lang="ru-RU" altLang="ru-RU" sz="3200" b="1" dirty="0"/>
              <a:t> </a:t>
            </a:r>
          </a:p>
          <a:p>
            <a:pPr algn="ctr"/>
            <a:r>
              <a:rPr lang="ru-RU" altLang="ru-RU" sz="3200" b="1" dirty="0"/>
              <a:t>(род. 01.11.1928 г.)</a:t>
            </a:r>
          </a:p>
        </p:txBody>
      </p:sp>
    </p:spTree>
    <p:extLst>
      <p:ext uri="{BB962C8B-B14F-4D97-AF65-F5344CB8AC3E}">
        <p14:creationId xmlns:p14="http://schemas.microsoft.com/office/powerpoint/2010/main" xmlns="" val="302432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5400" b="1" dirty="0" smtClean="0"/>
              <a:t>Чертков И. Л. и Воробьев </a:t>
            </a:r>
            <a:r>
              <a:rPr lang="ru-RU" altLang="ru-RU" sz="5400" b="1" dirty="0" smtClean="0"/>
              <a:t>А.И</a:t>
            </a:r>
            <a:r>
              <a:rPr lang="ru-RU" altLang="ru-RU" sz="5400" b="1" dirty="0" smtClean="0"/>
              <a:t>. Современная схема кроветворения </a:t>
            </a:r>
            <a:r>
              <a:rPr lang="en-US" altLang="ru-RU" sz="5400" b="1" dirty="0" smtClean="0"/>
              <a:t>//</a:t>
            </a:r>
            <a:r>
              <a:rPr lang="ru-RU" altLang="ru-RU" sz="5400" b="1" dirty="0" smtClean="0"/>
              <a:t> </a:t>
            </a:r>
            <a:r>
              <a:rPr lang="ru-RU" altLang="ru-RU" sz="5400" b="1" u="sng" dirty="0" err="1" smtClean="0"/>
              <a:t>Пробл</a:t>
            </a:r>
            <a:r>
              <a:rPr lang="ru-RU" altLang="ru-RU" sz="5400" b="1" u="sng" dirty="0" smtClean="0"/>
              <a:t>. </a:t>
            </a:r>
            <a:r>
              <a:rPr lang="ru-RU" altLang="ru-RU" sz="5400" b="1" u="sng" dirty="0" err="1" smtClean="0"/>
              <a:t>гематол</a:t>
            </a:r>
            <a:r>
              <a:rPr lang="ru-RU" altLang="ru-RU" sz="5400" b="1" u="sng" dirty="0" smtClean="0"/>
              <a:t>. и перелив. крови</a:t>
            </a:r>
            <a:r>
              <a:rPr lang="ru-RU" altLang="ru-RU" sz="5400" b="1" dirty="0" smtClean="0"/>
              <a:t>, 1973, т. 18, № 10, с. 3-13.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74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Классификация  соединительных тканей</a:t>
            </a:r>
          </a:p>
          <a:p>
            <a:pPr algn="ctr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48680"/>
          <a:ext cx="9108504" cy="79041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5976"/>
                <a:gridCol w="2052736"/>
                <a:gridCol w="179512"/>
                <a:gridCol w="2520280"/>
              </a:tblGrid>
              <a:tr h="129078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КРОВЬ, ЛИМФА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499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КРОВЕТВОРНЫЕ ТКАНИ (МИЕЛОИДНАЯ, ЛИМФОИДНАЯ) </a:t>
                      </a:r>
                      <a:endParaRPr lang="ru-RU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СОБСТВЕННО СОЕДИНИТЕЛЬНЫЕ ТКАНИ</a:t>
                      </a:r>
                      <a:endParaRPr lang="ru-RU" b="1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877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СОЕДИНИТЕЛЬНЫЕ ТКАНИ СО СПЕЦИАЛЬНЫМИ СВОЙСТВАМИ (ЖИРОВАЯ, РЕТИКУЛЯРНАЯ, ПИГМЕНТНАЯ, СЛИЗИСТАЯ)</a:t>
                      </a:r>
                      <a:endParaRPr lang="ru-RU" b="1" i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2840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/>
                        <a:t>СКЕЛЕТНЫЕ СОЕДИНИТЕЛЬНЫЕ ТКАНИ (ХРЯЩЕВЫЕ И КОСТНЫЕ)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48680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9"/>
            <a:ext cx="3168352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37112"/>
            <a:ext cx="4788024" cy="19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6453336"/>
            <a:ext cx="27718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6453336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844824"/>
            <a:ext cx="2016224" cy="12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916832"/>
            <a:ext cx="21602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Эмбриональный </a:t>
            </a:r>
            <a:r>
              <a:rPr lang="ru-RU" sz="4800" b="1" dirty="0" err="1" smtClean="0"/>
              <a:t>гемопоэз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400" b="1" dirty="0" smtClean="0"/>
              <a:t>Осуществляется в </a:t>
            </a:r>
            <a:r>
              <a:rPr lang="ru-RU" sz="4400" b="1" dirty="0" err="1" smtClean="0"/>
              <a:t>пренатальном</a:t>
            </a:r>
            <a:r>
              <a:rPr lang="ru-RU" sz="4400" b="1" dirty="0" smtClean="0"/>
              <a:t> онтогенезе поэтапно.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Эмбриональный </a:t>
            </a:r>
            <a:r>
              <a:rPr lang="ru-RU" sz="4800" b="1" dirty="0" err="1" smtClean="0"/>
              <a:t>гемопоэз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b="1" dirty="0" smtClean="0"/>
              <a:t> 2. Разные этапы проходят в разных органах.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Эмбриональный </a:t>
            </a:r>
            <a:r>
              <a:rPr lang="ru-RU" sz="4800" b="1" dirty="0" err="1" smtClean="0"/>
              <a:t>гемопоэз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b="1" dirty="0" smtClean="0"/>
              <a:t>3. Между этапами нет чётких границ.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Эмбриональный </a:t>
            </a:r>
            <a:r>
              <a:rPr lang="ru-RU" b="1" dirty="0" err="1" smtClean="0"/>
              <a:t>гемопоэз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Подразделяется на периоды:</a:t>
            </a:r>
          </a:p>
          <a:p>
            <a:pPr marL="514350" indent="-514350">
              <a:buAutoNum type="arabicPeriod"/>
            </a:pPr>
            <a:r>
              <a:rPr lang="ru-RU" sz="4800" b="1" dirty="0" err="1" smtClean="0"/>
              <a:t>Мезобластический</a:t>
            </a:r>
            <a:r>
              <a:rPr lang="ru-RU" sz="4800" b="1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sz="4800" b="1" dirty="0" err="1" smtClean="0"/>
              <a:t>Гепатоспленотимический</a:t>
            </a:r>
            <a:r>
              <a:rPr lang="ru-RU" sz="4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4800" b="1" dirty="0" smtClean="0"/>
              <a:t>Медуллярный.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02" y="0"/>
            <a:ext cx="9151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Постэмбриональный </a:t>
            </a:r>
            <a:r>
              <a:rPr lang="ru-RU" b="1" dirty="0" err="1" smtClean="0"/>
              <a:t>гемопоэз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4800" b="1" dirty="0" smtClean="0"/>
              <a:t>Различные типы клеток крови образуются из единой </a:t>
            </a:r>
            <a:r>
              <a:rPr lang="ru-RU" sz="4800" b="1" u="sng" dirty="0" smtClean="0">
                <a:solidFill>
                  <a:srgbClr val="FF0000"/>
                </a:solidFill>
              </a:rPr>
              <a:t>стволовой кроветворной клетки (СКК).</a:t>
            </a:r>
          </a:p>
          <a:p>
            <a:pPr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Основные свойства СКК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sz="4400" b="1" dirty="0" err="1" smtClean="0"/>
              <a:t>Плюрипотентность</a:t>
            </a:r>
            <a:r>
              <a:rPr lang="ru-RU" sz="4400" b="1" dirty="0" smtClean="0"/>
              <a:t> – способность дифференцироваться в различных направлениях и образовывать все типы клеток крови и лимфы.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Основные свойства СКК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800" b="1" dirty="0" smtClean="0"/>
              <a:t>    2. </a:t>
            </a:r>
            <a:r>
              <a:rPr lang="ru-RU" sz="4800" b="1" dirty="0" err="1" smtClean="0"/>
              <a:t>Самоподдерживание</a:t>
            </a:r>
            <a:r>
              <a:rPr lang="ru-RU" sz="4800" b="1" dirty="0" smtClean="0"/>
              <a:t> – способность сохранять в процессе деления пул ССК.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Основные свойства СКК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sz="4800" b="1" dirty="0" smtClean="0"/>
              <a:t>3. Рециркуляция – способность СКК выходить в кровоток, затем после циркуляции в крови возвращаться в различные кроветворные органы.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Общие признаки соединительных тканей (</a:t>
            </a:r>
            <a:r>
              <a:rPr lang="ru-RU" b="1" dirty="0" err="1" smtClean="0">
                <a:solidFill>
                  <a:srgbClr val="FF0000"/>
                </a:solidFill>
              </a:rPr>
              <a:t>тканей</a:t>
            </a:r>
            <a:r>
              <a:rPr lang="ru-RU" b="1" dirty="0" smtClean="0">
                <a:solidFill>
                  <a:srgbClr val="FF0000"/>
                </a:solidFill>
              </a:rPr>
              <a:t> внутренней среды):</a:t>
            </a:r>
          </a:p>
          <a:p>
            <a:pPr>
              <a:buNone/>
            </a:pPr>
            <a:r>
              <a:rPr lang="ru-RU" b="1" dirty="0" smtClean="0"/>
              <a:t>    1. Развитие в эмбриональном периоде из общего источника –мезенхимы.</a:t>
            </a:r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2. Высокое содержание межклеточного вещества.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605386" cy="30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4. Редко делятся (основное состояние – покоя). 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5. Устойчивы к действию повреждающих факторов.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  6. Низкая концентрация СКК в кроветворных органах (1:10</a:t>
            </a:r>
            <a:r>
              <a:rPr lang="ru-RU" sz="5400" b="1" baseline="30000" dirty="0" smtClean="0"/>
              <a:t>3</a:t>
            </a:r>
            <a:r>
              <a:rPr lang="ru-RU" sz="5400" b="1" dirty="0" smtClean="0"/>
              <a:t> ) и крови (1:10</a:t>
            </a:r>
            <a:r>
              <a:rPr lang="ru-RU" sz="5400" b="1" baseline="30000" dirty="0" smtClean="0"/>
              <a:t>4</a:t>
            </a:r>
            <a:r>
              <a:rPr lang="ru-RU" sz="5400" b="1" dirty="0" smtClean="0"/>
              <a:t> ).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 7. Располагаются в местах,  хорошо защищённых от внешних воздействий и обладающих обильным кровоснабжением.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u="sng" dirty="0" smtClean="0">
                <a:solidFill>
                  <a:srgbClr val="FF0000"/>
                </a:solidFill>
              </a:rPr>
              <a:t>Коммитирование</a:t>
            </a:r>
            <a:r>
              <a:rPr lang="ru-RU" sz="4800" b="1" dirty="0" smtClean="0"/>
              <a:t> – это ограничение потенций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5400" b="1" u="sng" dirty="0" smtClean="0">
                <a:solidFill>
                  <a:srgbClr val="FF0000"/>
                </a:solidFill>
              </a:rPr>
              <a:t>Детерминация</a:t>
            </a:r>
            <a:r>
              <a:rPr lang="ru-RU" sz="5400" b="1" dirty="0" smtClean="0"/>
              <a:t> – это выбор направления развития кроветворных клеток.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ru-RU" sz="4800" b="1" u="sng" dirty="0" smtClean="0">
                <a:solidFill>
                  <a:srgbClr val="FF0000"/>
                </a:solidFill>
              </a:rPr>
              <a:t>Дифференцировка </a:t>
            </a:r>
            <a:r>
              <a:rPr lang="ru-RU" sz="4800" b="1" dirty="0" smtClean="0"/>
              <a:t>– это приобретение специфических структурных и функциональных признаков.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Гемопоэтические факторы роста (</a:t>
            </a:r>
            <a:r>
              <a:rPr lang="ru-RU" b="1" dirty="0" err="1" smtClean="0"/>
              <a:t>гемопоэтины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sz="3600" b="1" dirty="0" smtClean="0"/>
              <a:t>Вырабатываются:</a:t>
            </a:r>
          </a:p>
          <a:p>
            <a:pPr marL="514350" indent="-514350">
              <a:buNone/>
            </a:pPr>
            <a:r>
              <a:rPr lang="ru-RU" sz="3600" b="1" dirty="0" smtClean="0"/>
              <a:t>-ретикулярными клетками,</a:t>
            </a:r>
          </a:p>
          <a:p>
            <a:pPr marL="514350" indent="-514350">
              <a:buNone/>
            </a:pPr>
            <a:r>
              <a:rPr lang="ru-RU" sz="3600" b="1" dirty="0" smtClean="0"/>
              <a:t>-эпителиальными клетками тимуса,</a:t>
            </a:r>
          </a:p>
          <a:p>
            <a:pPr marL="514350" indent="-514350">
              <a:buNone/>
            </a:pPr>
            <a:r>
              <a:rPr lang="ru-RU" sz="3600" b="1" dirty="0" smtClean="0"/>
              <a:t>-макрофагами, </a:t>
            </a:r>
          </a:p>
          <a:p>
            <a:pPr marL="514350" indent="-514350">
              <a:buNone/>
            </a:pPr>
            <a:r>
              <a:rPr lang="ru-RU" sz="3600" b="1" dirty="0" smtClean="0"/>
              <a:t>-Т-лимфоцитами, </a:t>
            </a:r>
          </a:p>
          <a:p>
            <a:pPr marL="514350" indent="-514350">
              <a:buNone/>
            </a:pPr>
            <a:r>
              <a:rPr lang="ru-RU" sz="3600" b="1" dirty="0" smtClean="0"/>
              <a:t>-липоцитами, </a:t>
            </a:r>
          </a:p>
          <a:p>
            <a:pPr marL="514350" indent="-514350">
              <a:buNone/>
            </a:pPr>
            <a:r>
              <a:rPr lang="ru-RU" sz="3600" b="1" dirty="0" smtClean="0"/>
              <a:t>-эндотелиоцитами, </a:t>
            </a:r>
            <a:r>
              <a:rPr lang="ru-RU" sz="3600" b="1" u="sng" dirty="0" smtClean="0"/>
              <a:t>т.е. стромальными компонентами кроветворных органов.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Гемопоэтические факторы роста (</a:t>
            </a:r>
            <a:r>
              <a:rPr lang="ru-RU" b="1" dirty="0" err="1" smtClean="0"/>
              <a:t>гемопоэтины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sz="4800" b="1" dirty="0" smtClean="0"/>
              <a:t>   2. Также способны вырабатываться клетками, расположенными вне кроветворных органов, например, </a:t>
            </a:r>
            <a:r>
              <a:rPr lang="ru-RU" sz="4800" b="1" u="sng" dirty="0" err="1" smtClean="0">
                <a:solidFill>
                  <a:srgbClr val="FF0000"/>
                </a:solidFill>
              </a:rPr>
              <a:t>эритропоэтин</a:t>
            </a:r>
            <a:r>
              <a:rPr lang="ru-RU" sz="4800" b="1" dirty="0" smtClean="0"/>
              <a:t> вырабатывается клетками почек и печени.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Гемопоэтические факторы роста (</a:t>
            </a:r>
            <a:r>
              <a:rPr lang="ru-RU" b="1" dirty="0" err="1" smtClean="0"/>
              <a:t>гемопоэтины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3. Действуют дистантно или локально.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Функции соединительных тканей (тканей внутренней среды):</a:t>
            </a:r>
          </a:p>
          <a:p>
            <a:r>
              <a:rPr lang="ru-RU" sz="4400" b="1" dirty="0" smtClean="0"/>
              <a:t>Трофическая</a:t>
            </a:r>
          </a:p>
          <a:p>
            <a:r>
              <a:rPr lang="ru-RU" sz="4400" b="1" dirty="0" smtClean="0"/>
              <a:t> Дыхательная</a:t>
            </a:r>
          </a:p>
          <a:p>
            <a:r>
              <a:rPr lang="ru-RU" sz="4400" b="1" dirty="0" smtClean="0"/>
              <a:t>Регуляторная</a:t>
            </a:r>
          </a:p>
          <a:p>
            <a:r>
              <a:rPr lang="ru-RU" sz="4400" b="1" dirty="0" smtClean="0"/>
              <a:t>Защитная</a:t>
            </a:r>
          </a:p>
          <a:p>
            <a:r>
              <a:rPr lang="ru-RU" sz="4400" b="1" dirty="0" smtClean="0"/>
              <a:t>Транспортная</a:t>
            </a:r>
          </a:p>
          <a:p>
            <a:r>
              <a:rPr lang="ru-RU" sz="4400" b="1" dirty="0" smtClean="0"/>
              <a:t>Опорная, механическая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Гемопоэтические факторы роста (</a:t>
            </a:r>
            <a:r>
              <a:rPr lang="ru-RU" b="1" dirty="0" err="1" smtClean="0"/>
              <a:t>гемопоэтины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b="1" dirty="0" smtClean="0"/>
              <a:t>4. Эффект гемопоэтинов проявляется в низких концентрациях.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b="1" dirty="0" smtClean="0"/>
              <a:t>Универсальный </a:t>
            </a:r>
            <a:r>
              <a:rPr lang="ru-RU" sz="5400" b="1" dirty="0" err="1" smtClean="0"/>
              <a:t>гемопоэтин</a:t>
            </a:r>
            <a:r>
              <a:rPr lang="ru-RU" sz="5400" b="1" dirty="0" smtClean="0"/>
              <a:t> ИЛ-3.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b="1" dirty="0" smtClean="0"/>
              <a:t>Классы гемопоэтических клеток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EAC2FB-4750-419C-B868-5598BBD0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0EAC2FB-4750-419C-B868-5598BBD0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9D6E3-6C93-4388-ADD4-5D71BD95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C89D6E3-6C93-4388-ADD4-5D71BD957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FD2F80-516B-4A7C-A349-BE8F0FB72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DFD2F80-516B-4A7C-A349-BE8F0FB72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D966-83EF-4421-A4B7-CD6C93B0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5A7D966-83EF-4421-A4B7-CD6C93B02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D42F2-8276-4BAA-A5CF-D74776825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C0D42F2-8276-4BAA-A5CF-D74776825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C9B35E-5DCE-4564-9B00-EFBA04907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7C9B35E-5DCE-4564-9B00-EFBA04907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68970D-A4FD-4388-AC82-D5FCDD571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B68970D-A4FD-4388-AC82-D5FCDD571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08274-8CEA-4503-9524-8D2DD94A3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22D08274-8CEA-4503-9524-8D2DD94A3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90D3B-92D4-42FA-9848-B4FBA382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49E90D3B-92D4-42FA-9848-B4FBA382F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777EFD-B84A-4740-AEDC-3A09A891B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79777EFD-B84A-4740-AEDC-3A09A891B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A5AA1F-5EDB-440C-92E8-47E876BF9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4DA5AA1F-5EDB-440C-92E8-47E876BF9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221B4F-0509-4C1E-A316-C2750404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75221B4F-0509-4C1E-A316-C2750404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err="1" smtClean="0"/>
              <a:t>ЭРИТРОПОЭЗ-процесс</a:t>
            </a:r>
            <a:r>
              <a:rPr lang="ru-RU" sz="4800" b="1" dirty="0" smtClean="0"/>
              <a:t> образования и созревания эритроцитов.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   СКК    КОЕ-ГЭММ   БОЕ-Э   КОЕ-Э  </a:t>
            </a:r>
            <a:r>
              <a:rPr lang="ru-RU" sz="3600" b="1" dirty="0" err="1" smtClean="0"/>
              <a:t>проэритробласт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базофильный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эритробласт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полихроматофильный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эритробласт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оксифильный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ортохроматофильный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эритробласт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ретикулоцит</a:t>
            </a:r>
            <a:r>
              <a:rPr lang="ru-RU" sz="3600" b="1" dirty="0" smtClean="0"/>
              <a:t>   эритроцит.</a:t>
            </a:r>
            <a:endParaRPr lang="ru-RU" sz="3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15616" y="191683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7904" y="19888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19888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19888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43808" y="30689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63888" y="24928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43808" y="36450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668344" y="42210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43808" y="47251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Созревание эритроидных клеток сопровождается: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-  уменьшением размеров клеток;</a:t>
            </a:r>
          </a:p>
          <a:p>
            <a:pPr marL="514350" indent="-514350">
              <a:buNone/>
            </a:pPr>
            <a:r>
              <a:rPr lang="ru-RU" sz="3600" b="1" dirty="0" smtClean="0"/>
              <a:t>-   выработкой и накоплением гемоглобина в цитоплазме;</a:t>
            </a:r>
          </a:p>
          <a:p>
            <a:pPr marL="514350" indent="-514350">
              <a:buNone/>
            </a:pPr>
            <a:r>
              <a:rPr lang="ru-RU" sz="3600" b="1" dirty="0" smtClean="0"/>
              <a:t>-   изменением окраски цитоплазмы от интенсивно базофильной до </a:t>
            </a:r>
            <a:r>
              <a:rPr lang="ru-RU" sz="3600" b="1" dirty="0" err="1" smtClean="0"/>
              <a:t>оксифильной</a:t>
            </a:r>
            <a:r>
              <a:rPr lang="ru-RU" sz="3600" b="1" dirty="0" smtClean="0"/>
              <a:t>;</a:t>
            </a:r>
          </a:p>
          <a:p>
            <a:pPr marL="514350" indent="-514350">
              <a:buNone/>
            </a:pPr>
            <a:r>
              <a:rPr lang="ru-RU" sz="3600" b="1" dirty="0" smtClean="0"/>
              <a:t>-   конденсацией ядра и его последующим удалением из клетки.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ПРОЭРИТРОБЛАСТ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200" b="1" dirty="0" smtClean="0">
                <a:solidFill>
                  <a:schemeClr val="tx1"/>
                </a:solidFill>
              </a:rPr>
              <a:t> </a:t>
            </a:r>
            <a:r>
              <a:rPr lang="ru-RU" sz="4200" b="1" dirty="0" err="1" smtClean="0">
                <a:solidFill>
                  <a:schemeClr val="tx1"/>
                </a:solidFill>
              </a:rPr>
              <a:t>Эритробласты</a:t>
            </a:r>
            <a:r>
              <a:rPr lang="ru-RU" sz="4200" b="1" dirty="0" smtClean="0">
                <a:solidFill>
                  <a:schemeClr val="tx1"/>
                </a:solidFill>
              </a:rPr>
              <a:t> развиваются в составе </a:t>
            </a:r>
            <a:r>
              <a:rPr lang="ru-RU" sz="4200" b="1" u="sng" dirty="0" smtClean="0">
                <a:solidFill>
                  <a:srgbClr val="FF0000"/>
                </a:solidFill>
              </a:rPr>
              <a:t>эритробластических островков.</a:t>
            </a:r>
          </a:p>
          <a:p>
            <a:pPr>
              <a:buNone/>
            </a:pPr>
            <a:r>
              <a:rPr lang="ru-RU" sz="4200" b="1" dirty="0" smtClean="0">
                <a:solidFill>
                  <a:schemeClr val="tx1"/>
                </a:solidFill>
              </a:rPr>
              <a:t>   </a:t>
            </a:r>
          </a:p>
          <a:p>
            <a:pPr>
              <a:buNone/>
            </a:pPr>
            <a:r>
              <a:rPr lang="ru-RU" sz="4200" b="1" u="sng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   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4010091" cy="37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ЭРИТРОБЛАСТИЧЕСКИЙ ОСТРОВОК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9019"/>
            <a:ext cx="9144000" cy="57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БАЗОФИЛЬНЫЙ ЭРИТРОБЛАСТ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   Размер клетки 12-16 мкм, клетка с более мелким ядром, чем у </a:t>
            </a:r>
            <a:r>
              <a:rPr lang="ru-RU" sz="3600" b="1" dirty="0" err="1" smtClean="0"/>
              <a:t>проэритробласта</a:t>
            </a:r>
            <a:r>
              <a:rPr lang="ru-RU" sz="3600" b="1" dirty="0" smtClean="0"/>
              <a:t>. Цитоплазма резко </a:t>
            </a:r>
            <a:r>
              <a:rPr lang="ru-RU" sz="3600" b="1" dirty="0" err="1" smtClean="0"/>
              <a:t>базофильна</a:t>
            </a:r>
            <a:r>
              <a:rPr lang="ru-RU" sz="3600" b="1" dirty="0" smtClean="0"/>
              <a:t>. Клетки интенсивно делятся.</a:t>
            </a:r>
            <a:endParaRPr lang="ru-RU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3134044"/>
            <a:ext cx="3707904" cy="372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ПОЛИХРОМАТОФИЛЬНЫЙ ЭРИТРОБЛАСТ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Размер 10-12 мкм. Ядро содержит много </a:t>
            </a:r>
            <a:r>
              <a:rPr lang="ru-RU" b="1" dirty="0" err="1" smtClean="0"/>
              <a:t>гетерохроматина</a:t>
            </a:r>
            <a:r>
              <a:rPr lang="ru-RU" b="1" dirty="0" smtClean="0"/>
              <a:t>. В цитоплазме накапливается </a:t>
            </a:r>
            <a:r>
              <a:rPr lang="en-US" b="1" dirty="0" err="1" smtClean="0"/>
              <a:t>Hb</a:t>
            </a:r>
            <a:r>
              <a:rPr lang="ru-RU" b="1" dirty="0" smtClean="0"/>
              <a:t>, благодаря чему она приобретает серовато-фиолетовый цвет. Способность к делению сохраняется.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3419872" cy="3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Кровь</a:t>
            </a:r>
            <a:r>
              <a:rPr lang="ru-RU" sz="4800" b="1" dirty="0" smtClean="0"/>
              <a:t> -  жидкая ткань, относящаяся к группе тканей внутренней среды, которая циркулирует в сосудах благодаря ритмическим сокращениям сердца.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ОКСИФИЛЬНЫЙ (ОРТОХРОМАТОФИЛЬНЫЙ) ЭРИТРОБЛАСТ (НОРМОБЛАСТ)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Размер 8-10 мкм. Обладает </a:t>
            </a:r>
            <a:r>
              <a:rPr lang="ru-RU" b="1" dirty="0" err="1" smtClean="0"/>
              <a:t>оксифильно</a:t>
            </a:r>
            <a:r>
              <a:rPr lang="ru-RU" b="1" dirty="0" smtClean="0"/>
              <a:t> окрашенной цитоплазмой. Ядро мелкое, компактное, </a:t>
            </a:r>
            <a:r>
              <a:rPr lang="ru-RU" b="1" dirty="0" err="1" smtClean="0"/>
              <a:t>пикнотическое</a:t>
            </a:r>
            <a:r>
              <a:rPr lang="ru-RU" b="1" dirty="0" smtClean="0"/>
              <a:t>, расположено эксцентрично. Способность к делению теряется.</a:t>
            </a:r>
          </a:p>
          <a:p>
            <a:pPr>
              <a:buNone/>
            </a:pPr>
            <a:r>
              <a:rPr lang="ru-RU" b="1" dirty="0" smtClean="0"/>
              <a:t>    На этом этапе происходит выталкивания ядра.</a:t>
            </a:r>
            <a:endParaRPr lang="ru-RU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383325"/>
            <a:ext cx="2411760" cy="24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ОКСИФИЛЬНЫЙ (ОРТОХРОМАТОФИЛЬНЫЙ) ЭРИТРОБЛАСТ (НОРМОБЛАСТ)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9"/>
            <a:ext cx="5736283" cy="51571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РЕТИКУЛОЦИТ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/>
              <a:t>Безъядерная (</a:t>
            </a:r>
            <a:r>
              <a:rPr lang="ru-RU" b="1" dirty="0" err="1" smtClean="0"/>
              <a:t>постклеточная</a:t>
            </a:r>
            <a:r>
              <a:rPr lang="ru-RU" b="1" dirty="0" smtClean="0"/>
              <a:t> структура). Его </a:t>
            </a:r>
            <a:r>
              <a:rPr lang="ru-RU" b="1" dirty="0" err="1" smtClean="0"/>
              <a:t>оксифильная</a:t>
            </a:r>
            <a:r>
              <a:rPr lang="ru-RU" b="1" dirty="0" smtClean="0"/>
              <a:t> цитоплазма, почти целиком заполненная гемоглобином, содержит остатки </a:t>
            </a:r>
            <a:r>
              <a:rPr lang="ru-RU" b="1" dirty="0" err="1" smtClean="0"/>
              <a:t>полирибосом</a:t>
            </a:r>
            <a:r>
              <a:rPr lang="ru-RU" b="1" dirty="0" smtClean="0"/>
              <a:t> и других органелл. В кровотоке </a:t>
            </a:r>
            <a:r>
              <a:rPr lang="ru-RU" b="1" dirty="0" err="1" smtClean="0"/>
              <a:t>ретикулоцит</a:t>
            </a:r>
            <a:r>
              <a:rPr lang="ru-RU" b="1" dirty="0" smtClean="0"/>
              <a:t> в течение 24-48 ч превращается в  зрелый эритроцит.</a:t>
            </a:r>
            <a:endParaRPr lang="ru-RU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3870177"/>
            <a:ext cx="2987824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Эритроцит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572000" cy="35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457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Функции:</a:t>
            </a:r>
          </a:p>
          <a:p>
            <a:r>
              <a:rPr lang="ru-RU" sz="3200" b="1" dirty="0" smtClean="0"/>
              <a:t>-дыхательная</a:t>
            </a:r>
          </a:p>
          <a:p>
            <a:r>
              <a:rPr lang="ru-RU" sz="3200" b="1" dirty="0" smtClean="0"/>
              <a:t>-регуляторная</a:t>
            </a:r>
          </a:p>
          <a:p>
            <a:r>
              <a:rPr lang="ru-RU" sz="3200" b="1" dirty="0" smtClean="0"/>
              <a:t>-защитная.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Форма - двояковогнутый диск (</a:t>
            </a:r>
            <a:r>
              <a:rPr lang="ru-RU" sz="3200" b="1" dirty="0" err="1" smtClean="0"/>
              <a:t>дискоциты</a:t>
            </a:r>
            <a:r>
              <a:rPr lang="ru-RU" sz="3200" b="1" dirty="0" smtClean="0"/>
              <a:t> – 80-90%).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Размер – 7,5 мкм (</a:t>
            </a:r>
            <a:r>
              <a:rPr lang="ru-RU" sz="3200" b="1" dirty="0" err="1" smtClean="0"/>
              <a:t>нормоциты</a:t>
            </a:r>
            <a:r>
              <a:rPr lang="ru-RU" sz="3200" b="1" dirty="0" smtClean="0"/>
              <a:t>).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РЕГУЛЯЦИЯ ЭРИТРОПОЭЗА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/>
              <a:t>Осуществляется рядом гуморальных факторов, из которых наибольшее значение имеют ИЛ-3 и </a:t>
            </a:r>
            <a:r>
              <a:rPr lang="ru-RU" sz="4400" b="1" dirty="0" err="1" smtClean="0"/>
              <a:t>эритропоэтин</a:t>
            </a:r>
            <a:r>
              <a:rPr lang="ru-RU" sz="4400" b="1" dirty="0" smtClean="0"/>
              <a:t>. Для нормального эритропоэза необходимы также железо, </a:t>
            </a:r>
            <a:r>
              <a:rPr lang="ru-RU" sz="4400" b="1" dirty="0" err="1" smtClean="0"/>
              <a:t>фолиевая</a:t>
            </a:r>
            <a:r>
              <a:rPr lang="ru-RU" sz="4400" b="1" dirty="0" smtClean="0"/>
              <a:t> кислота и витамин В</a:t>
            </a:r>
            <a:r>
              <a:rPr lang="ru-RU" sz="4400" b="1" baseline="-25000" dirty="0" smtClean="0"/>
              <a:t>12</a:t>
            </a:r>
            <a:r>
              <a:rPr lang="ru-RU" sz="4400" b="1" dirty="0" smtClean="0"/>
              <a:t>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72535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Созревание эритроидных клеток сопровождается: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600" b="1" dirty="0" smtClean="0"/>
              <a:t>-  уменьшением размеров клеток;</a:t>
            </a:r>
          </a:p>
          <a:p>
            <a:pPr marL="514350" indent="-514350">
              <a:buNone/>
            </a:pPr>
            <a:r>
              <a:rPr lang="ru-RU" sz="3600" b="1" dirty="0" smtClean="0"/>
              <a:t>-   выработкой и накоплением гемоглобина в цитоплазме;</a:t>
            </a:r>
          </a:p>
          <a:p>
            <a:pPr marL="514350" indent="-514350">
              <a:buNone/>
            </a:pPr>
            <a:r>
              <a:rPr lang="ru-RU" sz="3600" b="1" dirty="0" smtClean="0"/>
              <a:t>-   изменением окраски цитоплазмы от интенсивно базофильной до </a:t>
            </a:r>
            <a:r>
              <a:rPr lang="ru-RU" sz="3600" b="1" dirty="0" err="1" smtClean="0"/>
              <a:t>оксифильной</a:t>
            </a:r>
            <a:r>
              <a:rPr lang="ru-RU" sz="3600" b="1" dirty="0" smtClean="0"/>
              <a:t>;</a:t>
            </a:r>
          </a:p>
          <a:p>
            <a:pPr marL="514350" indent="-514350">
              <a:buNone/>
            </a:pPr>
            <a:r>
              <a:rPr lang="ru-RU" sz="3600" b="1" dirty="0" smtClean="0"/>
              <a:t>-   конденсацией ядра и его последующим удалением из клетки.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ТРОМБОЦИТОПОЭЗ-процесс</a:t>
            </a:r>
            <a:r>
              <a:rPr lang="ru-RU" b="1" dirty="0" smtClean="0"/>
              <a:t> образования и созревания тромбоцитов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СКК    КОЕ-ГЭММ   КОЕ-</a:t>
            </a:r>
            <a:r>
              <a:rPr lang="en-US" b="1" dirty="0" smtClean="0"/>
              <a:t>M</a:t>
            </a:r>
            <a:r>
              <a:rPr lang="ru-RU" b="1" dirty="0" smtClean="0"/>
              <a:t>ГЦ   </a:t>
            </a:r>
            <a:r>
              <a:rPr lang="ru-RU" b="1" dirty="0" err="1" smtClean="0"/>
              <a:t>мегакариобласт</a:t>
            </a:r>
            <a:r>
              <a:rPr lang="ru-RU" b="1" dirty="0" smtClean="0"/>
              <a:t>   </a:t>
            </a:r>
            <a:r>
              <a:rPr lang="ru-RU" b="1" dirty="0" err="1" smtClean="0"/>
              <a:t>промегакариоцит</a:t>
            </a:r>
            <a:r>
              <a:rPr lang="ru-RU" b="1" dirty="0" smtClean="0"/>
              <a:t>   мегакариоцит   тромбоциты (кровяные пластинки).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43608" y="21328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47864" y="21328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213285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316416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63888" y="26369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72200" y="26369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Мегакариобласт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0160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Клетка диаметром 15—25 мкм, имеет ядро с инвагинациями и относительно небольшой ободок базофильной цитоплазмы. Клетка способна к делению митозом, иногда содержит два ядра.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16695"/>
            <a:ext cx="3275857" cy="34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ФУНКЦИИ КРОВИ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-дыхательная</a:t>
            </a:r>
          </a:p>
          <a:p>
            <a:pPr>
              <a:buNone/>
            </a:pPr>
            <a:r>
              <a:rPr lang="ru-RU" sz="4400" b="1" dirty="0" smtClean="0"/>
              <a:t>-трофическая</a:t>
            </a:r>
          </a:p>
          <a:p>
            <a:pPr>
              <a:buNone/>
            </a:pPr>
            <a:r>
              <a:rPr lang="ru-RU" sz="4400" b="1" dirty="0" smtClean="0"/>
              <a:t>-экскреторная </a:t>
            </a:r>
          </a:p>
          <a:p>
            <a:pPr>
              <a:buNone/>
            </a:pPr>
            <a:r>
              <a:rPr lang="ru-RU" sz="4400" b="1" dirty="0" smtClean="0"/>
              <a:t>-регуляторная</a:t>
            </a:r>
          </a:p>
          <a:p>
            <a:pPr>
              <a:buNone/>
            </a:pPr>
            <a:r>
              <a:rPr lang="ru-RU" sz="4400" b="1" i="1" dirty="0" smtClean="0"/>
              <a:t>-</a:t>
            </a:r>
            <a:r>
              <a:rPr lang="ru-RU" sz="4400" b="1" dirty="0" smtClean="0"/>
              <a:t>гомеостатическая</a:t>
            </a:r>
          </a:p>
          <a:p>
            <a:pPr>
              <a:buNone/>
            </a:pPr>
            <a:r>
              <a:rPr lang="ru-RU" sz="4400" b="1" dirty="0" smtClean="0"/>
              <a:t>-защитная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1043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Промегакариоцит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/>
              <a:t>Клетка диаметром 30—40 мкм, содержит полиплоидные ядра — тетраплоидные, </a:t>
            </a:r>
            <a:r>
              <a:rPr lang="ru-RU" b="1" dirty="0" err="1" smtClean="0"/>
              <a:t>октаплоидные</a:t>
            </a:r>
            <a:r>
              <a:rPr lang="ru-RU" b="1" dirty="0" smtClean="0"/>
              <a:t> (4</a:t>
            </a:r>
            <a:r>
              <a:rPr lang="en-US" b="1" dirty="0" smtClean="0"/>
              <a:t>n</a:t>
            </a:r>
            <a:r>
              <a:rPr lang="ru-RU" b="1" dirty="0" smtClean="0"/>
              <a:t>, 8</a:t>
            </a:r>
            <a:r>
              <a:rPr lang="en-US" b="1" dirty="0" smtClean="0"/>
              <a:t>n</a:t>
            </a:r>
            <a:r>
              <a:rPr lang="ru-RU" b="1" dirty="0" smtClean="0"/>
              <a:t>), несколько пар центриолей. Объем цитоплазмы возрастает, в ней начинают накапливаться </a:t>
            </a:r>
            <a:r>
              <a:rPr lang="ru-RU" b="1" dirty="0" err="1" smtClean="0"/>
              <a:t>азурофильные</a:t>
            </a:r>
            <a:r>
              <a:rPr lang="ru-RU" b="1" dirty="0" smtClean="0"/>
              <a:t> гранулы. 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80471"/>
            <a:ext cx="3203848" cy="28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Мегакариоцит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Среди мегакариоцитов различают </a:t>
            </a:r>
            <a:r>
              <a:rPr lang="ru-RU" sz="4000" b="1" u="sng" dirty="0" smtClean="0"/>
              <a:t>резервные клетки, </a:t>
            </a:r>
            <a:r>
              <a:rPr lang="ru-RU" sz="4000" b="1" dirty="0" smtClean="0"/>
              <a:t>не образующие пластинок, и </a:t>
            </a:r>
            <a:r>
              <a:rPr lang="ru-RU" sz="4000" b="1" u="sng" dirty="0" smtClean="0"/>
              <a:t>зрелые активированные клетки</a:t>
            </a:r>
            <a:r>
              <a:rPr lang="ru-RU" sz="4000" b="1" dirty="0" smtClean="0"/>
              <a:t>, образующие кровяные пластинки.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Резервные мегакариоциты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b="1" dirty="0" smtClean="0"/>
              <a:t>Клетки диаметром 50—70 мкм, имеют очень большое, дольчатое ядро с набором хромосом 16—32 </a:t>
            </a:r>
            <a:r>
              <a:rPr lang="en-US" sz="4800" b="1" dirty="0" smtClean="0"/>
              <a:t>n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Зрелые, активированные мегакариоциты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/>
              <a:t>Крупная клетка диаметром 50—70 мкм (и даже до 100 мкм). Содержит очень крупное, сильно дольчатое полиплоидное ядро (до 64 </a:t>
            </a:r>
            <a:r>
              <a:rPr lang="en-US" sz="4400" b="1" dirty="0" err="1" smtClean="0"/>
              <a:t>n</a:t>
            </a:r>
            <a:r>
              <a:rPr lang="ru-RU" sz="4400" b="1" dirty="0" smtClean="0"/>
              <a:t>).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цитоплазме мегакариоцита наблюдается скопление линейно расположенных </a:t>
            </a:r>
            <a:r>
              <a:rPr lang="ru-RU" b="1" dirty="0" err="1" smtClean="0"/>
              <a:t>микровезикул</a:t>
            </a:r>
            <a:r>
              <a:rPr lang="ru-RU" b="1" dirty="0" smtClean="0"/>
              <a:t>. Из них формируются демаркационные мембраны, разделяющие цитоплазму мегакариоцита на участки диаметром 1—3 мкм, содержащие по 1—3 гранулы (будущие кровяные пластинки).</a:t>
            </a:r>
          </a:p>
          <a:p>
            <a:pPr>
              <a:buNone/>
            </a:pPr>
            <a:r>
              <a:rPr lang="ru-RU" b="1" dirty="0" smtClean="0"/>
              <a:t>    В цитоплазме можно выделить три зоны — </a:t>
            </a:r>
            <a:r>
              <a:rPr lang="ru-RU" b="1" dirty="0" err="1" smtClean="0"/>
              <a:t>перинуклеарную</a:t>
            </a:r>
            <a:r>
              <a:rPr lang="ru-RU" b="1" dirty="0" smtClean="0"/>
              <a:t>, промежуточную и наружную.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mb4_0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800px-WVSOM_Megakaryocy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</a:t>
            </a:r>
            <a:r>
              <a:rPr lang="ru-RU" sz="4800" b="1" dirty="0" smtClean="0"/>
              <a:t>После отделения пластинок остается клетка, содержащая дольчатое ядро, окруженное узким ободком цитоплазмы, — </a:t>
            </a:r>
            <a:r>
              <a:rPr lang="ru-RU" sz="4800" b="1" u="sng" dirty="0" err="1" smtClean="0">
                <a:solidFill>
                  <a:srgbClr val="FF0000"/>
                </a:solidFill>
              </a:rPr>
              <a:t>резидуальный</a:t>
            </a:r>
            <a:r>
              <a:rPr lang="ru-RU" sz="4800" b="1" u="sng" dirty="0" smtClean="0">
                <a:solidFill>
                  <a:srgbClr val="FF0000"/>
                </a:solidFill>
              </a:rPr>
              <a:t> мегакариоцит,</a:t>
            </a:r>
            <a:r>
              <a:rPr lang="ru-RU" sz="4800" b="1" dirty="0" smtClean="0"/>
              <a:t> который затем подвергается разрушению.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75856" cy="431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421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Тромбоциты - двояковыпуклые безъядерные </a:t>
            </a:r>
            <a:r>
              <a:rPr lang="ru-RU" sz="3200" b="1" dirty="0" err="1" smtClean="0"/>
              <a:t>постклеточные</a:t>
            </a:r>
            <a:r>
              <a:rPr lang="ru-RU" sz="3200" b="1" dirty="0" smtClean="0"/>
              <a:t> структуры диаметром 2-4 мкм.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>ГРАНУЛОЦИТОПОЭЗ – процесс образования и созревания гранулоцитов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СКК    КОЕ-ГЭММ   КОЕ-ГМ    унипотентные предшественники (КОЕ-Б, </a:t>
            </a:r>
            <a:r>
              <a:rPr lang="ru-RU" sz="4400" b="1" dirty="0" err="1" smtClean="0"/>
              <a:t>КОЕ-Эо</a:t>
            </a:r>
            <a:r>
              <a:rPr lang="ru-RU" sz="4400" b="1" dirty="0" smtClean="0"/>
              <a:t>, КОЕ-Гн) </a:t>
            </a:r>
            <a:r>
              <a:rPr lang="ru-RU" sz="4400" b="1" dirty="0" err="1" smtClean="0"/>
              <a:t>миелобласт</a:t>
            </a:r>
            <a:r>
              <a:rPr lang="ru-RU" sz="4400" b="1" dirty="0" smtClean="0"/>
              <a:t>    </a:t>
            </a:r>
            <a:r>
              <a:rPr lang="ru-RU" sz="4400" b="1" dirty="0" err="1" smtClean="0"/>
              <a:t>промиелоцит</a:t>
            </a:r>
            <a:r>
              <a:rPr lang="ru-RU" sz="4400" b="1" dirty="0" smtClean="0"/>
              <a:t>    миелоцит    </a:t>
            </a:r>
            <a:r>
              <a:rPr lang="ru-RU" sz="4400" b="1" dirty="0" err="1" smtClean="0"/>
              <a:t>метамиелоцит</a:t>
            </a:r>
            <a:r>
              <a:rPr lang="ru-RU" sz="4400" b="1" dirty="0" smtClean="0"/>
              <a:t>    </a:t>
            </a:r>
            <a:r>
              <a:rPr lang="ru-RU" sz="4400" b="1" dirty="0" err="1" smtClean="0"/>
              <a:t>палочкоядерный</a:t>
            </a:r>
            <a:r>
              <a:rPr lang="ru-RU" sz="4400" b="1" dirty="0" smtClean="0"/>
              <a:t> гранулоцит  сегментоядерный гранулоцит.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331640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27984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32240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56176" y="32129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24328" y="52292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15816" y="45091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20272" y="45811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64288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47864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7672472"/>
              </p:ext>
            </p:extLst>
          </p:nvPr>
        </p:nvGraphicFramePr>
        <p:xfrm>
          <a:off x="35496" y="116632"/>
          <a:ext cx="907300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60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В процессе созревания гранулоцитов:</a:t>
            </a:r>
          </a:p>
          <a:p>
            <a:pPr>
              <a:buNone/>
            </a:pPr>
            <a:r>
              <a:rPr lang="ru-RU" sz="4400" b="1" dirty="0" smtClean="0"/>
              <a:t>   -клетки уменьшаются в размерах; </a:t>
            </a:r>
          </a:p>
          <a:p>
            <a:pPr>
              <a:buNone/>
            </a:pPr>
            <a:r>
              <a:rPr lang="ru-RU" sz="4400" b="1" dirty="0" smtClean="0"/>
              <a:t>    -изменяется форма их ядер от округлой до сегментированной; </a:t>
            </a:r>
          </a:p>
          <a:p>
            <a:pPr>
              <a:buNone/>
            </a:pPr>
            <a:r>
              <a:rPr lang="ru-RU" sz="4400" b="1" dirty="0" smtClean="0"/>
              <a:t>    -в цитоплазме накапливается специфическая зернистость;</a:t>
            </a:r>
          </a:p>
          <a:p>
            <a:pPr>
              <a:buNone/>
            </a:pPr>
            <a:r>
              <a:rPr lang="ru-RU" sz="4400" b="1" dirty="0" smtClean="0"/>
              <a:t>   -нарастает подвижность клеток.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МИЕЛОБЛАСТ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12172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ПРОМИЕЛОЦИТ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6912"/>
            <a:ext cx="3419872" cy="28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412776"/>
            <a:ext cx="57241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Крупные клетки, содержащие овальное или округлое светлое ядро, в котором имеется несколько ядрышек. Цитоплазма слегка </a:t>
            </a:r>
            <a:r>
              <a:rPr lang="ru-RU" sz="2600" b="1" dirty="0" err="1" smtClean="0"/>
              <a:t>базофильна</a:t>
            </a:r>
            <a:r>
              <a:rPr lang="ru-RU" sz="2600" b="1" dirty="0" smtClean="0"/>
              <a:t>. В цитоплазме накапливаются первичные (</a:t>
            </a:r>
            <a:r>
              <a:rPr lang="ru-RU" sz="2600" b="1" dirty="0" err="1" smtClean="0"/>
              <a:t>азурофильные</a:t>
            </a:r>
            <a:r>
              <a:rPr lang="ru-RU" sz="2600" b="1" dirty="0" smtClean="0"/>
              <a:t>) гранулы, которые характеризуются высокой активностью </a:t>
            </a:r>
            <a:r>
              <a:rPr lang="ru-RU" sz="2600" b="1" dirty="0" err="1" smtClean="0"/>
              <a:t>миелопероксидазы</a:t>
            </a:r>
            <a:r>
              <a:rPr lang="ru-RU" sz="2600" b="1" dirty="0" smtClean="0"/>
              <a:t>, а также кислой фосфатазы, т. е. относятся к лизосомам.</a:t>
            </a:r>
          </a:p>
          <a:p>
            <a:r>
              <a:rPr lang="ru-RU" sz="2600" b="1" dirty="0" err="1" smtClean="0"/>
              <a:t>Промиелоциты</a:t>
            </a:r>
            <a:r>
              <a:rPr lang="ru-RU" sz="2600" b="1" dirty="0" smtClean="0"/>
              <a:t> делятся </a:t>
            </a:r>
            <a:r>
              <a:rPr lang="ru-RU" sz="2600" b="1" dirty="0" err="1" smtClean="0"/>
              <a:t>митотически</a:t>
            </a:r>
            <a:r>
              <a:rPr lang="ru-RU" sz="2600" b="1" dirty="0" smtClean="0"/>
              <a:t>. Специфическая зернистость отсутствует.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НЕЙТРОФИЛЬНЫЙ МИЕЛОЦИТ</a:t>
            </a:r>
            <a:endParaRPr lang="ru-RU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181" y="2780928"/>
            <a:ext cx="3046820" cy="2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340768"/>
            <a:ext cx="6300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Размер от 12 до 18 мкм. Размножаются митозом. Цитоплазма </a:t>
            </a:r>
            <a:r>
              <a:rPr lang="ru-RU" sz="3200" b="1" dirty="0" err="1" smtClean="0"/>
              <a:t>диффузно-ацидофильна</a:t>
            </a:r>
            <a:r>
              <a:rPr lang="ru-RU" sz="3200" b="1" dirty="0" smtClean="0"/>
              <a:t>, в ней появляются наряду с первичными вторичные (специфические) гранулы. В миелоцитах обнаруживаются все органеллы. 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НЕЙТРОФИЛЬНЫЙ МЕТАМИЕЛОЦИТ</a:t>
            </a:r>
            <a:endParaRPr lang="ru-RU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6912"/>
            <a:ext cx="3419872" cy="29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5868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мере размножения </a:t>
            </a:r>
            <a:r>
              <a:rPr lang="ru-RU" sz="2400" b="1" dirty="0" err="1" smtClean="0"/>
              <a:t>нейтрофильных</a:t>
            </a:r>
            <a:r>
              <a:rPr lang="ru-RU" sz="2400" b="1" dirty="0" smtClean="0"/>
              <a:t> миелоцитов округлое или овальное ядро становится бобовидным, начинает окрашиваться темнее, </a:t>
            </a:r>
            <a:r>
              <a:rPr lang="ru-RU" sz="2400" b="1" dirty="0" err="1" smtClean="0"/>
              <a:t>хроматиновые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глыбки</a:t>
            </a:r>
            <a:r>
              <a:rPr lang="ru-RU" sz="2400" b="1" dirty="0" smtClean="0"/>
              <a:t> становятся грубыми, ядрышки исчезают.</a:t>
            </a:r>
          </a:p>
          <a:p>
            <a:r>
              <a:rPr lang="ru-RU" sz="2400" b="1" dirty="0" smtClean="0"/>
              <a:t>Такие клетки не делятся. В цитоплазме увеличивается число специфических гранул. Если </a:t>
            </a:r>
            <a:r>
              <a:rPr lang="ru-RU" sz="2400" b="1" dirty="0" err="1" smtClean="0"/>
              <a:t>метамиелоциты</a:t>
            </a:r>
            <a:r>
              <a:rPr lang="ru-RU" sz="2400" b="1" dirty="0" smtClean="0"/>
              <a:t> встречаются в периферической крови, то их называют юными формами.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ПАЛОЧКОЯДЕРНЫЙ НЕЙТРОФИЛ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499992" cy="37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4283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 дальнейшем созревании  ядро приобретает вид изогнутой палочки. </a:t>
            </a:r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СЕГМЕНТОЯДЕРНЫЙ НЕЙТРОФИЛ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Затем ядро сегментируется и клетка превращается в сегментоядерный, </a:t>
            </a:r>
            <a:r>
              <a:rPr lang="ru-RU" sz="3200" b="1" dirty="0" err="1" smtClean="0"/>
              <a:t>нейтрофильный</a:t>
            </a:r>
            <a:r>
              <a:rPr lang="ru-RU" sz="3200" b="1" dirty="0" smtClean="0"/>
              <a:t> лейкоцит. Полный период развития </a:t>
            </a:r>
            <a:r>
              <a:rPr lang="ru-RU" sz="3200" b="1" dirty="0" err="1" smtClean="0"/>
              <a:t>нейтрофильного</a:t>
            </a:r>
            <a:r>
              <a:rPr lang="ru-RU" sz="3200" b="1" dirty="0" smtClean="0"/>
              <a:t> гранулоцита составляет около 14 суток.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716016" cy="369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МОНОЦИТОПОЭЗ – процесс созревания моноцитов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400" b="1" dirty="0" smtClean="0"/>
              <a:t>СКК   КОЕ-ГЭММ   КОЕ-ГМ  унипотентный предшественник моноцита (КОЕ-М)   </a:t>
            </a:r>
            <a:r>
              <a:rPr lang="ru-RU" sz="4400" b="1" dirty="0" err="1" smtClean="0"/>
              <a:t>монобласт</a:t>
            </a:r>
            <a:r>
              <a:rPr lang="ru-RU" sz="4400" b="1" dirty="0" smtClean="0"/>
              <a:t>   </a:t>
            </a:r>
            <a:r>
              <a:rPr lang="ru-RU" sz="4400" b="1" dirty="0" err="1" smtClean="0"/>
              <a:t>промоноцит</a:t>
            </a:r>
            <a:r>
              <a:rPr lang="ru-RU" sz="4400" b="1" dirty="0" smtClean="0"/>
              <a:t>   моноцит</a:t>
            </a:r>
            <a:endParaRPr lang="ru-RU" sz="4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331640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355976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660232" y="18448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040" y="32129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956376" y="32129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419872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52928" cy="67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524" y="123618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882" y="1077370"/>
            <a:ext cx="43204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28" y="1893992"/>
            <a:ext cx="41311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30" y="2642064"/>
            <a:ext cx="477717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847" y="6094402"/>
            <a:ext cx="447287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281" y="4221088"/>
            <a:ext cx="482475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9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МАЗОК КРОВИ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408"/>
            <a:ext cx="9179338" cy="53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20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ёё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Моноциты из крови поступают в ткани, где являются источником развития различных видов макрофагов.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Лимфоцитопоэз</a:t>
            </a:r>
            <a:r>
              <a:rPr lang="ru-RU" b="1" dirty="0" smtClean="0"/>
              <a:t> – процесс образования лимфоцитов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Происходит в красном костном мозге и различных лимфоидных органах и характеризуется их поэтапной миграцией.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Лимфоцитопоэз</a:t>
            </a:r>
            <a:r>
              <a:rPr lang="ru-RU" b="1" dirty="0" smtClean="0"/>
              <a:t> – процесс образования лимфоцитов</a:t>
            </a:r>
            <a:endParaRPr lang="ru-RU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875"/>
            <a:ext cx="2713752" cy="5445125"/>
          </a:xfr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93735"/>
            <a:ext cx="3528392" cy="5464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530350"/>
            <a:ext cx="647700" cy="532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II</a:t>
            </a:r>
          </a:p>
          <a:p>
            <a:pPr algn="ctr">
              <a:defRPr/>
            </a:pPr>
            <a:endParaRPr lang="en-US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III</a:t>
            </a:r>
          </a:p>
          <a:p>
            <a:pPr algn="ctr">
              <a:defRPr/>
            </a:pPr>
            <a:endParaRPr lang="en-US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IV</a:t>
            </a: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V</a:t>
            </a: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/>
              <a:t>Красный костный мозг содержит </a:t>
            </a:r>
            <a:r>
              <a:rPr lang="ru-RU" sz="2800" b="1" dirty="0" err="1" smtClean="0"/>
              <a:t>плюрипотентные</a:t>
            </a:r>
            <a:r>
              <a:rPr lang="ru-RU" sz="2800" b="1" dirty="0" smtClean="0"/>
              <a:t> СКК, которые дают начало частично детерминированным полипотентным </a:t>
            </a:r>
            <a:r>
              <a:rPr lang="ru-RU" sz="2800" b="1" dirty="0" err="1" smtClean="0"/>
              <a:t>родоначальным</a:t>
            </a:r>
            <a:r>
              <a:rPr lang="ru-RU" sz="2800" b="1" dirty="0" smtClean="0"/>
              <a:t> клеткам </a:t>
            </a:r>
            <a:r>
              <a:rPr lang="ru-RU" sz="2800" b="1" dirty="0" err="1" smtClean="0"/>
              <a:t>лимфоцитопоэза</a:t>
            </a:r>
            <a:r>
              <a:rPr lang="ru-RU" sz="2800" b="1" dirty="0" smtClean="0"/>
              <a:t> (КОЕ-Л).</a:t>
            </a:r>
          </a:p>
          <a:p>
            <a:pPr>
              <a:buNone/>
            </a:pPr>
            <a:r>
              <a:rPr lang="ru-RU" sz="2800" b="1" dirty="0" smtClean="0"/>
              <a:t>    КОЕ-Л служит источником развития трех видов лимфоцитов –В-лимфоцитов, Т-лимфоцитов и </a:t>
            </a:r>
            <a:r>
              <a:rPr lang="en-US" sz="2800" b="1" dirty="0" smtClean="0"/>
              <a:t>NK</a:t>
            </a:r>
            <a:r>
              <a:rPr lang="ru-RU" sz="2800" b="1" dirty="0" smtClean="0"/>
              <a:t>-клеток, давая, соответственно,  3 вида унипотентных (</a:t>
            </a:r>
            <a:r>
              <a:rPr lang="ru-RU" sz="2800" b="1" dirty="0" err="1" smtClean="0"/>
              <a:t>коммитированных</a:t>
            </a:r>
            <a:r>
              <a:rPr lang="ru-RU" sz="2800" b="1" dirty="0" smtClean="0"/>
              <a:t>) </a:t>
            </a:r>
            <a:r>
              <a:rPr lang="ru-RU" sz="2800" b="1" dirty="0" err="1" smtClean="0"/>
              <a:t>родоначалъных</a:t>
            </a:r>
            <a:r>
              <a:rPr lang="ru-RU" sz="2800" b="1" dirty="0" smtClean="0"/>
              <a:t> клеток – </a:t>
            </a:r>
            <a:r>
              <a:rPr lang="ru-RU" sz="2800" b="1" dirty="0" err="1" smtClean="0"/>
              <a:t>про-В-лимфоциты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протимоциты</a:t>
            </a:r>
            <a:r>
              <a:rPr lang="ru-RU" sz="2800" b="1" dirty="0" smtClean="0"/>
              <a:t> и (возможно) предшественник </a:t>
            </a:r>
            <a:r>
              <a:rPr lang="en-US" sz="2800" b="1" dirty="0" smtClean="0"/>
              <a:t>NK</a:t>
            </a:r>
            <a:r>
              <a:rPr lang="ru-RU" sz="2800" b="1" dirty="0" smtClean="0"/>
              <a:t>-клеток. Каждая из этих клеток детерминирована в направлении развития только одного вида лимфоцитов.</a:t>
            </a:r>
          </a:p>
          <a:p>
            <a:r>
              <a:rPr lang="ru-RU" sz="2800" b="1" dirty="0" smtClean="0"/>
              <a:t>Последующее развитие Т- и В-лимфоцитов из </a:t>
            </a:r>
            <a:r>
              <a:rPr lang="ru-RU" sz="2800" b="1" dirty="0" err="1" smtClean="0"/>
              <a:t>родоначальных</a:t>
            </a:r>
            <a:r>
              <a:rPr lang="ru-RU" sz="2800" b="1" dirty="0" smtClean="0"/>
              <a:t> клеток связано с их пролиферацией и дифференцировкой и разделяется на две фазы: </a:t>
            </a:r>
            <a:r>
              <a:rPr lang="ru-RU" sz="2800" b="1" dirty="0" err="1" smtClean="0"/>
              <a:t>антиген-независимую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антиген-зависимую</a:t>
            </a:r>
            <a:r>
              <a:rPr lang="ru-RU" sz="28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Антиген-независимая</a:t>
            </a:r>
            <a:r>
              <a:rPr lang="ru-RU" b="1" dirty="0" smtClean="0"/>
              <a:t> дифференцировка Т- и В-лимфоцитов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Осуществляется в отсутствие антигенов в центральных органах кроветворения и иммуногенеза - тимусе и красном костном мозге.</a:t>
            </a:r>
            <a:endParaRPr lang="ru-RU" sz="3600" b="1" dirty="0"/>
          </a:p>
        </p:txBody>
      </p:sp>
      <p:pic>
        <p:nvPicPr>
          <p:cNvPr id="4" name="Picture 2" descr="C:\Users\User\Pictures\800px-WVSOM_Megakaryocy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68262"/>
            <a:ext cx="2733598" cy="358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Антигензависимая</a:t>
            </a:r>
            <a:r>
              <a:rPr lang="ru-RU" b="1" dirty="0" smtClean="0"/>
              <a:t> дифференцировка Т- и В-лимфоцитов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Осуществляется в периферических органах кроветворения и иммуногенеза (лимфатических узлах, селезенке, миндалинах, </a:t>
            </a:r>
            <a:r>
              <a:rPr lang="ru-RU" b="1" dirty="0" err="1" smtClean="0"/>
              <a:t>пейеровых</a:t>
            </a:r>
            <a:r>
              <a:rPr lang="ru-RU" b="1" dirty="0" smtClean="0"/>
              <a:t> бляшках, аппендиксе</a:t>
            </a:r>
            <a:r>
              <a:rPr lang="en-US" b="1" dirty="0" smtClean="0"/>
              <a:t> </a:t>
            </a:r>
            <a:r>
              <a:rPr lang="ru-RU" b="1" dirty="0" smtClean="0"/>
              <a:t>и др.). Осуществляется в присутствии антигенов (представляемых АПК), сопровождается активацией и пролиферацией </a:t>
            </a:r>
            <a:r>
              <a:rPr lang="ru-RU" b="1" dirty="0" err="1" smtClean="0"/>
              <a:t>лифоцитов</a:t>
            </a:r>
            <a:r>
              <a:rPr lang="ru-RU" b="1" dirty="0" smtClean="0"/>
              <a:t> и завершается формированием </a:t>
            </a:r>
            <a:r>
              <a:rPr lang="ru-RU" b="1" dirty="0" err="1" smtClean="0"/>
              <a:t>эффекторных</a:t>
            </a:r>
            <a:r>
              <a:rPr lang="ru-RU" b="1" dirty="0" smtClean="0"/>
              <a:t> и регуляторных  Т-лимфоцитов, плазматических клеток, а также Т- и В-клеток памяти.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t"/>
            <a:endParaRPr lang="ru-RU" b="1" dirty="0" smtClean="0"/>
          </a:p>
          <a:p>
            <a:pPr fontAlgn="t"/>
            <a:r>
              <a:rPr lang="ru-RU" b="1" dirty="0" smtClean="0"/>
              <a:t>Стволовая клетка крови</a:t>
            </a:r>
          </a:p>
          <a:p>
            <a:pPr fontAlgn="t"/>
            <a:r>
              <a:rPr lang="ru-RU" b="1" dirty="0" smtClean="0"/>
              <a:t>Колониеобразующая единица </a:t>
            </a:r>
            <a:r>
              <a:rPr lang="ru-RU" b="1" dirty="0" err="1" smtClean="0"/>
              <a:t>лимфоцитопоэза</a:t>
            </a:r>
            <a:endParaRPr lang="ru-RU" b="1" dirty="0" smtClean="0"/>
          </a:p>
          <a:p>
            <a:pPr fontAlgn="t"/>
            <a:r>
              <a:rPr lang="ru-RU" b="1" dirty="0" err="1" smtClean="0"/>
              <a:t>Про-В-лимфоцит</a:t>
            </a:r>
            <a:endParaRPr lang="ru-RU" b="1" dirty="0" smtClean="0"/>
          </a:p>
          <a:p>
            <a:pPr fontAlgn="t"/>
            <a:r>
              <a:rPr lang="ru-RU" b="1" dirty="0" smtClean="0"/>
              <a:t> </a:t>
            </a:r>
            <a:r>
              <a:rPr lang="ru-RU" b="1" dirty="0" err="1" smtClean="0"/>
              <a:t>Пре-В-лимфоцит</a:t>
            </a:r>
            <a:endParaRPr lang="ru-RU" b="1" dirty="0" smtClean="0"/>
          </a:p>
          <a:p>
            <a:pPr fontAlgn="t"/>
            <a:r>
              <a:rPr lang="ru-RU" b="1" dirty="0" err="1" smtClean="0"/>
              <a:t>Незрелый-В-лимфоцит</a:t>
            </a:r>
            <a:endParaRPr lang="ru-RU" b="1" dirty="0" smtClean="0"/>
          </a:p>
          <a:p>
            <a:pPr fontAlgn="t"/>
            <a:r>
              <a:rPr lang="ru-RU" b="1" dirty="0" err="1" smtClean="0"/>
              <a:t>Зрелый-В-лимфоцит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Антигеннезависимое</a:t>
            </a:r>
            <a:r>
              <a:rPr lang="ru-RU" b="1" dirty="0" smtClean="0"/>
              <a:t> развитие В-лимфоцитов</a:t>
            </a:r>
            <a:endParaRPr lang="ru-RU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В-иммунобласты</a:t>
            </a:r>
            <a:endParaRPr lang="ru-RU" b="1" dirty="0" smtClean="0"/>
          </a:p>
          <a:p>
            <a:r>
              <a:rPr lang="ru-RU" b="1" dirty="0" err="1" smtClean="0"/>
              <a:t>Плазмобласты</a:t>
            </a:r>
            <a:endParaRPr lang="ru-RU" b="1" dirty="0" smtClean="0"/>
          </a:p>
          <a:p>
            <a:r>
              <a:rPr lang="ru-RU" b="1" dirty="0" err="1" smtClean="0"/>
              <a:t>Плазмоциты</a:t>
            </a:r>
            <a:endParaRPr lang="ru-RU" b="1" dirty="0" smtClean="0"/>
          </a:p>
          <a:p>
            <a:r>
              <a:rPr lang="ru-RU" b="1" dirty="0" smtClean="0"/>
              <a:t>В-клетки памяти.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Антигезависимое</a:t>
            </a:r>
            <a:r>
              <a:rPr lang="ru-RU" b="1" dirty="0" smtClean="0"/>
              <a:t> развитие В-лимфоцитов</a:t>
            </a:r>
            <a:endParaRPr lang="ru-RU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t"/>
            <a:endParaRPr lang="ru-RU" b="1" dirty="0" smtClean="0"/>
          </a:p>
          <a:p>
            <a:pPr fontAlgn="t"/>
            <a:r>
              <a:rPr lang="ru-RU" b="1" dirty="0" smtClean="0"/>
              <a:t>Стволовая клетка крови</a:t>
            </a:r>
          </a:p>
          <a:p>
            <a:pPr fontAlgn="t"/>
            <a:r>
              <a:rPr lang="ru-RU" b="1" dirty="0" smtClean="0"/>
              <a:t>Колониеобразующая единица </a:t>
            </a:r>
            <a:r>
              <a:rPr lang="ru-RU" b="1" dirty="0" err="1" smtClean="0"/>
              <a:t>лимфоцитопоэза</a:t>
            </a:r>
            <a:endParaRPr lang="ru-RU" b="1" dirty="0" smtClean="0"/>
          </a:p>
          <a:p>
            <a:pPr fontAlgn="t"/>
            <a:r>
              <a:rPr lang="ru-RU" b="1" dirty="0" err="1" smtClean="0"/>
              <a:t>Про-Т-лимфоцит</a:t>
            </a:r>
            <a:endParaRPr lang="ru-RU" b="1" dirty="0" smtClean="0"/>
          </a:p>
          <a:p>
            <a:pPr fontAlgn="t"/>
            <a:r>
              <a:rPr lang="ru-RU" b="1" dirty="0" smtClean="0"/>
              <a:t> </a:t>
            </a:r>
            <a:r>
              <a:rPr lang="ru-RU" b="1" dirty="0" err="1" smtClean="0"/>
              <a:t>Пре-Т-лимфоцит</a:t>
            </a:r>
            <a:endParaRPr lang="ru-RU" b="1" dirty="0" smtClean="0"/>
          </a:p>
          <a:p>
            <a:pPr fontAlgn="t"/>
            <a:r>
              <a:rPr lang="ru-RU" b="1" dirty="0" err="1" smtClean="0"/>
              <a:t>Незрелый-Т-лимфоцит</a:t>
            </a:r>
            <a:endParaRPr lang="ru-RU" b="1" dirty="0" smtClean="0"/>
          </a:p>
          <a:p>
            <a:pPr fontAlgn="t"/>
            <a:r>
              <a:rPr lang="ru-RU" b="1" dirty="0" err="1" smtClean="0"/>
              <a:t>Зрелый-Т-лимфоцит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Антигеннезависимое</a:t>
            </a:r>
            <a:r>
              <a:rPr lang="ru-RU" b="1" dirty="0" smtClean="0"/>
              <a:t> развитие Т-лимфоцитов</a:t>
            </a:r>
            <a:endParaRPr lang="ru-RU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Т-иммунобласты</a:t>
            </a:r>
            <a:endParaRPr lang="ru-RU" b="1" dirty="0" smtClean="0"/>
          </a:p>
          <a:p>
            <a:r>
              <a:rPr lang="ru-RU" b="1" dirty="0" smtClean="0"/>
              <a:t>Т-лимфоцит-эффектор</a:t>
            </a:r>
          </a:p>
          <a:p>
            <a:r>
              <a:rPr lang="ru-RU" b="1" dirty="0" smtClean="0"/>
              <a:t>Т-клетки памяти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Антигензависимое</a:t>
            </a:r>
            <a:r>
              <a:rPr lang="ru-RU" b="1" dirty="0" smtClean="0"/>
              <a:t> развитие Т-лимфоцитов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Гемограмма, или формула крови </a:t>
            </a:r>
            <a:r>
              <a:rPr lang="ru-RU" sz="3600" b="1" dirty="0"/>
              <a:t>– это количественное соотношение форменных элементов крови.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82834695"/>
              </p:ext>
            </p:extLst>
          </p:nvPr>
        </p:nvGraphicFramePr>
        <p:xfrm>
          <a:off x="0" y="1772816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1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1785</Words>
  <Application>Microsoft Office PowerPoint</Application>
  <PresentationFormat>Экран (4:3)</PresentationFormat>
  <Paragraphs>314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Тема Office</vt:lpstr>
      <vt:lpstr> ГЕМОПОЭЗ И ЕГО РЕГУЛЯЦИЯ</vt:lpstr>
      <vt:lpstr>Слайд 2</vt:lpstr>
      <vt:lpstr>Слайд 3</vt:lpstr>
      <vt:lpstr>Слайд 4</vt:lpstr>
      <vt:lpstr>Слайд 5</vt:lpstr>
      <vt:lpstr>ФУНКЦИИ КРОВИ</vt:lpstr>
      <vt:lpstr>Слайд 7</vt:lpstr>
      <vt:lpstr>МАЗОК КРОВИ</vt:lpstr>
      <vt:lpstr>Слайд 9</vt:lpstr>
      <vt:lpstr>Классификация лейкоцитов</vt:lpstr>
      <vt:lpstr>Классификация лейкоцитов</vt:lpstr>
      <vt:lpstr>Слайд 12</vt:lpstr>
      <vt:lpstr>МАЗОК КРОВИ</vt:lpstr>
      <vt:lpstr>Слайд 14</vt:lpstr>
      <vt:lpstr>ГЕМОПОЭЗ</vt:lpstr>
      <vt:lpstr>Слайд 16</vt:lpstr>
      <vt:lpstr>Слайд 17</vt:lpstr>
      <vt:lpstr>Слайд 18</vt:lpstr>
      <vt:lpstr>Слайд 19</vt:lpstr>
      <vt:lpstr>Эмбриональный гемопоэз</vt:lpstr>
      <vt:lpstr>Эмбриональный гемопоэз</vt:lpstr>
      <vt:lpstr>Эмбриональный гемопоэз</vt:lpstr>
      <vt:lpstr>Эмбриональный гемопоэз</vt:lpstr>
      <vt:lpstr>Слайд 24</vt:lpstr>
      <vt:lpstr>Постэмбриональный гемопоэз</vt:lpstr>
      <vt:lpstr>Слайд 26</vt:lpstr>
      <vt:lpstr>Основные свойства СКК</vt:lpstr>
      <vt:lpstr>Основные свойства СКК</vt:lpstr>
      <vt:lpstr>Основные свойства СКК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Гемопоэтические факторы роста (гемопоэтины)</vt:lpstr>
      <vt:lpstr>Гемопоэтические факторы роста (гемопоэтины)</vt:lpstr>
      <vt:lpstr>Гемопоэтические факторы роста (гемопоэтины)</vt:lpstr>
      <vt:lpstr>Гемопоэтические факторы роста (гемопоэтины)</vt:lpstr>
      <vt:lpstr>Классы гемопоэтических клеток</vt:lpstr>
      <vt:lpstr>Слайд 42</vt:lpstr>
      <vt:lpstr>ЭРИТРОПОЭЗ-процесс образования и созревания эритроцитов.</vt:lpstr>
      <vt:lpstr>Созревание эритроидных клеток сопровождается:</vt:lpstr>
      <vt:lpstr>Слайд 45</vt:lpstr>
      <vt:lpstr>ПРОЭРИТРОБЛАСТ</vt:lpstr>
      <vt:lpstr>ЭРИТРОБЛАСТИЧЕСКИЙ ОСТРОВОК</vt:lpstr>
      <vt:lpstr>БАЗОФИЛЬНЫЙ ЭРИТРОБЛАСТ</vt:lpstr>
      <vt:lpstr>ПОЛИХРОМАТОФИЛЬНЫЙ ЭРИТРОБЛАСТ</vt:lpstr>
      <vt:lpstr>ОКСИФИЛЬНЫЙ (ОРТОХРОМАТОФИЛЬНЫЙ) ЭРИТРОБЛАСТ (НОРМОБЛАСТ)</vt:lpstr>
      <vt:lpstr>ОКСИФИЛЬНЫЙ (ОРТОХРОМАТОФИЛЬНЫЙ) ЭРИТРОБЛАСТ (НОРМОБЛАСТ)</vt:lpstr>
      <vt:lpstr>РЕТИКУЛОЦИТ</vt:lpstr>
      <vt:lpstr>Эритроцит</vt:lpstr>
      <vt:lpstr>РЕГУЛЯЦИЯ ЭРИТРОПОЭЗА</vt:lpstr>
      <vt:lpstr>Слайд 55</vt:lpstr>
      <vt:lpstr>Созревание эритроидных клеток сопровождается:</vt:lpstr>
      <vt:lpstr>ТРОМБОЦИТОПОЭЗ-процесс образования и созревания тромбоцитов</vt:lpstr>
      <vt:lpstr>Слайд 58</vt:lpstr>
      <vt:lpstr>Мегакариобласт</vt:lpstr>
      <vt:lpstr>Промегакариоцит</vt:lpstr>
      <vt:lpstr>Мегакариоцит</vt:lpstr>
      <vt:lpstr>Резервные мегакариоциты</vt:lpstr>
      <vt:lpstr>Зрелые, активированные мегакариоциты</vt:lpstr>
      <vt:lpstr>Слайд 64</vt:lpstr>
      <vt:lpstr>Слайд 65</vt:lpstr>
      <vt:lpstr>Слайд 66</vt:lpstr>
      <vt:lpstr>Слайд 67</vt:lpstr>
      <vt:lpstr>Слайд 68</vt:lpstr>
      <vt:lpstr>ГРАНУЛОЦИТОПОЭЗ – процесс образования и созревания гранулоцитов.</vt:lpstr>
      <vt:lpstr>Слайд 70</vt:lpstr>
      <vt:lpstr>Слайд 71</vt:lpstr>
      <vt:lpstr>МИЕЛОБЛАСТ</vt:lpstr>
      <vt:lpstr>ПРОМИЕЛОЦИТ</vt:lpstr>
      <vt:lpstr>НЕЙТРОФИЛЬНЫЙ МИЕЛОЦИТ</vt:lpstr>
      <vt:lpstr>НЕЙТРОФИЛЬНЫЙ МЕТАМИЕЛОЦИТ</vt:lpstr>
      <vt:lpstr>ПАЛОЧКОЯДЕРНЫЙ НЕЙТРОФИЛ</vt:lpstr>
      <vt:lpstr>СЕГМЕНТОЯДЕРНЫЙ НЕЙТРОФИЛ</vt:lpstr>
      <vt:lpstr>МОНОЦИТОПОЭЗ – процесс созревания моноцитов</vt:lpstr>
      <vt:lpstr>Слайд 79</vt:lpstr>
      <vt:lpstr>ёё</vt:lpstr>
      <vt:lpstr>Лимфоцитопоэз – процесс образования лимфоцитов</vt:lpstr>
      <vt:lpstr>Лимфоцитопоэз – процесс образования лимфоцитов</vt:lpstr>
      <vt:lpstr>Слайд 83</vt:lpstr>
      <vt:lpstr>Антиген-независимая дифференцировка Т- и В-лимфоцитов</vt:lpstr>
      <vt:lpstr>Антигензависимая дифференцировка Т- и В-лимфоцитов</vt:lpstr>
      <vt:lpstr>Антигеннезависимое развитие В-лимфоцитов</vt:lpstr>
      <vt:lpstr>Антигезависимое развитие В-лимфоцитов</vt:lpstr>
      <vt:lpstr>Антигеннезависимое развитие Т-лимфоцитов</vt:lpstr>
      <vt:lpstr>Антигензависимое развитие Т-лимфоцитов</vt:lpstr>
      <vt:lpstr>Слайд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70</cp:revision>
  <dcterms:created xsi:type="dcterms:W3CDTF">2016-03-08T05:53:31Z</dcterms:created>
  <dcterms:modified xsi:type="dcterms:W3CDTF">2020-02-24T05:46:31Z</dcterms:modified>
</cp:coreProperties>
</file>